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75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B3B26B-3690-6991-482B-1ED77D265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987FFB-DD59-6DA8-AEED-5FEB3D174F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41BAEA-0B41-40A4-2932-F23670FB9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5C83D17-CFFC-6659-33A0-48A96DD36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DA5C6E-B9A7-593F-13F0-7BCEA4916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373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6A7306-1201-BE44-644C-1F96E742F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9D388C6-EA2A-8356-2E3D-84458316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83C5188-0F8D-0CAC-46E8-CBC6636A1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B1A8F61-1BB3-2DA5-C62F-D89B881FB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A3C91E9-F5CC-51FC-8A2D-5D134BEEF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9618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55C3424-9DD2-AC77-E487-6D3081166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6BD9829-8482-C6B3-E972-A50E8A816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58B779C-C01F-7EE3-E72A-FBA520856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BBB03A-94E3-FC81-6485-5F54F513F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7763FA2-0753-7CE9-64D1-5C66065B8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399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357F9F9-D287-5CBD-DAA8-47FBC1560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CC8E19-3A05-FF19-FCF8-1ECA06D80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64C4878-37C1-1778-34B4-B672C6424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419DD7-7932-9E14-8199-EC8E64B68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E745A70-9014-A18F-C678-676F5BAD4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538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E4F910-19B8-218E-F05C-98A2166CB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7C4FC36-0DB4-3B74-FB8B-E64B0CF3A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552D16-BD91-8321-889C-A7E6A0A1D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AF28254-F0E6-F1E7-4AE2-BFA6F4B17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0A50DC0-F7CF-7707-C700-B00AF7A7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428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517C3B-02C5-7A80-1796-C4CF724B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3C2F06-FE5E-3914-D75E-1A325AD33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5FD3F6C-B18F-B424-B963-2CFE688699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DBF5CC1-70CA-5656-4070-06608475C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A6691F1-41B8-5575-1D10-4CF341031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10500C4-FE70-B800-F684-87D57F1C8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4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70643D-89CF-9D59-EE8E-C6CD35014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DABBFCC-48B5-EF1D-221F-8CA992ADB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EFFC8D5-A32D-0584-9E53-41B7E7CC3B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4133D37-2BDA-B70C-53BB-BC588CCCD5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B49521E6-05A5-C272-8A2B-3F72872BAA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395F3B9-106A-2A51-6E39-7889854FE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BDECCB92-E9C3-98E9-6DE9-735B7237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FBB01D4-0AEB-4D42-3286-4854BBC74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538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D5982E-ACE5-54E3-A8D6-4D3591B39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2CD0D6A-D72E-FE42-47F1-457775472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CB774786-19D8-A487-E1D7-D5B1DD5D2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FE71E48-B60E-C56D-F4E3-B5E5264DF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3848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CFC1642-EBA9-A0E4-ACBD-61CACFE5C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F971C42-706F-104D-E613-6C8045D4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696828E-383C-A419-DC74-255689520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910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B6656-0FCA-BD91-B093-2FA951485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65C7C3-6BFB-47DD-5613-E96E7FFE00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E0FE9B1-B675-F5D2-FEF3-5673A184D4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98CF1FF-346C-EBD6-6BCF-406BD0622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A3F989C-D986-E1B6-006E-935BFACD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7D3A4C3-B517-7946-EFF4-E210C3286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722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0E8F55-765C-D799-1793-081521716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CE3D171-FBD4-CE1E-74C8-826968569B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8DFE52D-E9A9-A0E8-BA9B-A18130C8C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46163B-4B42-7512-88E7-9CC2D15B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80F799E-3AFE-6D9A-BA02-5EA64DCD1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739CDD-D763-AEA7-3DF8-4EE265517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0481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18D4731B-6000-923C-2155-072948ABE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B81397-94D1-34EE-9031-B8CDC6FD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051C0BD-B842-0A1A-998A-F3DB63E083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04C9C-5A84-4B4A-95E3-5AF3DD5FB454}" type="datetimeFigureOut">
              <a:rPr lang="cs-CZ" smtClean="0"/>
              <a:t>06.11.2025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74D76BB-DFA3-8D88-F61D-4201D7346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DF92B5-517F-CDB2-F40B-1E98ED936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432FC-43D7-471E-B270-B740EAFDA65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397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AC207BF-EAD1-F18E-37FC-3C0AD82CFC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sz="80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KOMPOSTOVÁNÍ</a:t>
            </a:r>
          </a:p>
        </p:txBody>
      </p:sp>
      <p:sp>
        <p:nvSpPr>
          <p:cNvPr id="3" name="AutoShape 2" descr="Nalezený obrázek pro KOMPOSTOVÁNÍ OBRÁZKY PNG">
            <a:extLst>
              <a:ext uri="{FF2B5EF4-FFF2-40B4-BE49-F238E27FC236}">
                <a16:creationId xmlns:a16="http://schemas.microsoft.com/office/drawing/2014/main" id="{68DE4268-7C7F-FBEF-C19C-A2B982432E2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4" descr="Nalezený obrázek pro KOMPOSTOVÁNÍ OBRÁZKY PNG">
            <a:extLst>
              <a:ext uri="{FF2B5EF4-FFF2-40B4-BE49-F238E27FC236}">
                <a16:creationId xmlns:a16="http://schemas.microsoft.com/office/drawing/2014/main" id="{565CFF12-43EF-2711-2A1A-853CCD99F31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1030" name="Picture 6" descr="Jak na kompostování v bytě: Průvodce pro začátečníky">
            <a:extLst>
              <a:ext uri="{FF2B5EF4-FFF2-40B4-BE49-F238E27FC236}">
                <a16:creationId xmlns:a16="http://schemas.microsoft.com/office/drawing/2014/main" id="{D3A0A54D-B702-1CAA-0E39-20996A45FB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6873" y="1690688"/>
            <a:ext cx="8571946" cy="489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5348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89BDD1-FE22-D827-5AA3-7C83C4035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POSTUP KOMPOSTOVÁNÍ</a:t>
            </a:r>
          </a:p>
        </p:txBody>
      </p:sp>
      <p:pic>
        <p:nvPicPr>
          <p:cNvPr id="2050" name="Picture 2" descr="Premýšľate nad založením kompostu? Prečítajte si dobré rady, ktoré sa ...">
            <a:extLst>
              <a:ext uri="{FF2B5EF4-FFF2-40B4-BE49-F238E27FC236}">
                <a16:creationId xmlns:a16="http://schemas.microsoft.com/office/drawing/2014/main" id="{48114CCC-9C4A-A4FA-5FDC-AD35AED28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360" y="2933441"/>
            <a:ext cx="5061080" cy="3374053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Podrobnosti souvisejícího obrázku. Compost life circle infographic. Composting process. Schema of ...">
            <a:extLst>
              <a:ext uri="{FF2B5EF4-FFF2-40B4-BE49-F238E27FC236}">
                <a16:creationId xmlns:a16="http://schemas.microsoft.com/office/drawing/2014/main" id="{9D9EC514-8A72-1E60-4A35-1435D842351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4" name="AutoShape 6" descr="Podrobnosti souvisejícího obrázku. Compost life circle infographic. Composting process. Schema of ...">
            <a:extLst>
              <a:ext uri="{FF2B5EF4-FFF2-40B4-BE49-F238E27FC236}">
                <a16:creationId xmlns:a16="http://schemas.microsoft.com/office/drawing/2014/main" id="{4D508C32-5F87-E0DE-09E0-1DDCA26C176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5" name="AutoShape 8" descr="Podrobnosti souvisejícího obrázku. Compost life circle infographic. Composting process. Schema of ...">
            <a:extLst>
              <a:ext uri="{FF2B5EF4-FFF2-40B4-BE49-F238E27FC236}">
                <a16:creationId xmlns:a16="http://schemas.microsoft.com/office/drawing/2014/main" id="{0A28D272-28DB-F1B4-EFA1-E240D3B667B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248400" y="3581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10" descr="Podrobnosti souvisejícího obrázku. Home Composteur : Guide pour choisir et entretenir son composteur">
            <a:extLst>
              <a:ext uri="{FF2B5EF4-FFF2-40B4-BE49-F238E27FC236}">
                <a16:creationId xmlns:a16="http://schemas.microsoft.com/office/drawing/2014/main" id="{4814B597-D27E-EA6D-08CD-D33456E75BA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00800" y="37338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pic>
        <p:nvPicPr>
          <p:cNvPr id="2062" name="Picture 14" descr="Home Composteur : Guide pour choisir et entretenir son composteur">
            <a:extLst>
              <a:ext uri="{FF2B5EF4-FFF2-40B4-BE49-F238E27FC236}">
                <a16:creationId xmlns:a16="http://schemas.microsoft.com/office/drawing/2014/main" id="{773F6D5D-63CD-623D-3BE2-82BFDDFF1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551" y="1690688"/>
            <a:ext cx="4960775" cy="4960775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93431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A0F0B6-AEFF-F536-C04E-9150E2083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DO KOMPOSTU PATŘÍ A NEPATŘÍ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AACD07-D552-A783-F246-0E4550D1B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TAM PATŘÍ </a:t>
            </a:r>
            <a:r>
              <a:rPr lang="cs-CZ" dirty="0"/>
              <a:t> </a:t>
            </a:r>
            <a:r>
              <a:rPr lang="cs-CZ" b="1" dirty="0">
                <a:highlight>
                  <a:srgbClr val="FFFF00"/>
                </a:highlight>
              </a:rPr>
              <a:t>zbytky ovoce a zeleniny, kávová sedlina, vaječné skořápky, posekaná tráva a podzimní listí</a:t>
            </a:r>
            <a:r>
              <a:rPr lang="cs-CZ" dirty="0">
                <a:highlight>
                  <a:srgbClr val="FFFF00"/>
                </a:highlight>
              </a:rPr>
              <a:t>.</a:t>
            </a:r>
          </a:p>
          <a:p>
            <a:endParaRPr lang="cs-CZ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FFFF00"/>
              </a:highlight>
            </a:endParaRPr>
          </a:p>
          <a:p>
            <a:r>
              <a:rPr lang="cs-CZ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 TAM NEPATŘÍ</a:t>
            </a:r>
            <a:r>
              <a:rPr lang="cs-CZ" dirty="0">
                <a:highlight>
                  <a:srgbClr val="C0C0C0"/>
                </a:highlight>
              </a:rPr>
              <a:t>.</a:t>
            </a:r>
            <a:r>
              <a:rPr lang="cs-CZ" b="1" dirty="0">
                <a:highlight>
                  <a:srgbClr val="C0C0C0"/>
                </a:highlight>
              </a:rPr>
              <a:t> chemikálie, jako jsou barvy nebo pesticidy</a:t>
            </a:r>
            <a:r>
              <a:rPr lang="cs-CZ" dirty="0">
                <a:highlight>
                  <a:srgbClr val="C0C0C0"/>
                </a:highlight>
              </a:rPr>
              <a:t>. Tyto látky mohou kontaminovat kompost a ovlivnit jeho použití</a:t>
            </a:r>
            <a:endParaRPr lang="cs-CZ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43395692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50</Words>
  <Application>Microsoft Office PowerPoint</Application>
  <PresentationFormat>Širokoúhlá obrazovka</PresentationFormat>
  <Paragraphs>6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Motiv Office</vt:lpstr>
      <vt:lpstr>KOMPOSTOVÁNÍ</vt:lpstr>
      <vt:lpstr>POSTUP KOMPOSTOVÁNÍ</vt:lpstr>
      <vt:lpstr>CO DO KOMPOSTU PATŘÍ A NEPATŘÍ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zak</dc:creator>
  <cp:lastModifiedBy>zak</cp:lastModifiedBy>
  <cp:revision>1</cp:revision>
  <dcterms:created xsi:type="dcterms:W3CDTF">2025-10-24T08:55:03Z</dcterms:created>
  <dcterms:modified xsi:type="dcterms:W3CDTF">2025-11-06T11:03:26Z</dcterms:modified>
</cp:coreProperties>
</file>