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k" initials="z" lastIdx="1" clrIdx="0">
    <p:extLst>
      <p:ext uri="{19B8F6BF-5375-455C-9EA6-DF929625EA0E}">
        <p15:presenceInfo xmlns:p15="http://schemas.microsoft.com/office/powerpoint/2012/main" userId="z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23T09:58:16.40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AFE35E7-E3CD-4491-8EB3-01AEC77782D3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F8A3F80-3D7B-46CC-B962-C3529D2F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140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5E7-E3CD-4491-8EB3-01AEC77782D3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3F80-3D7B-46CC-B962-C3529D2F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65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5E7-E3CD-4491-8EB3-01AEC77782D3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3F80-3D7B-46CC-B962-C3529D2F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333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5E7-E3CD-4491-8EB3-01AEC77782D3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3F80-3D7B-46CC-B962-C3529D2F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778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5E7-E3CD-4491-8EB3-01AEC77782D3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3F80-3D7B-46CC-B962-C3529D2F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821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5E7-E3CD-4491-8EB3-01AEC77782D3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3F80-3D7B-46CC-B962-C3529D2F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090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5E7-E3CD-4491-8EB3-01AEC77782D3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3F80-3D7B-46CC-B962-C3529D2F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021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5E7-E3CD-4491-8EB3-01AEC77782D3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3F80-3D7B-46CC-B962-C3529D2FE4E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8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5E7-E3CD-4491-8EB3-01AEC77782D3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3F80-3D7B-46CC-B962-C3529D2F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82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5E7-E3CD-4491-8EB3-01AEC77782D3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3F80-3D7B-46CC-B962-C3529D2F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2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5E7-E3CD-4491-8EB3-01AEC77782D3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3F80-3D7B-46CC-B962-C3529D2F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93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5E7-E3CD-4491-8EB3-01AEC77782D3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3F80-3D7B-46CC-B962-C3529D2F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52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5E7-E3CD-4491-8EB3-01AEC77782D3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3F80-3D7B-46CC-B962-C3529D2F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30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5E7-E3CD-4491-8EB3-01AEC77782D3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3F80-3D7B-46CC-B962-C3529D2F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40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5E7-E3CD-4491-8EB3-01AEC77782D3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3F80-3D7B-46CC-B962-C3529D2F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39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5E7-E3CD-4491-8EB3-01AEC77782D3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3F80-3D7B-46CC-B962-C3529D2F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5E7-E3CD-4491-8EB3-01AEC77782D3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3F80-3D7B-46CC-B962-C3529D2F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09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FE35E7-E3CD-4491-8EB3-01AEC77782D3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8A3F80-3D7B-46CC-B962-C3529D2F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322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35DDF8-201F-44D6-3D6A-E7BFEF04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057" y="370557"/>
            <a:ext cx="10131425" cy="127298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8800" spc="600" dirty="0">
                <a:solidFill>
                  <a:schemeClr val="accent2"/>
                </a:solidFill>
              </a:rPr>
              <a:t>…U</a:t>
            </a:r>
            <a:r>
              <a:rPr lang="cs-CZ" sz="8800" spc="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ž</a:t>
            </a:r>
            <a:r>
              <a:rPr lang="cs-CZ" sz="8800" spc="600" dirty="0">
                <a:solidFill>
                  <a:schemeClr val="accent5"/>
                </a:solidFill>
              </a:rPr>
              <a:t> </a:t>
            </a:r>
            <a:r>
              <a:rPr lang="cs-CZ" sz="8800" spc="600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cs-CZ" sz="8800" spc="600" dirty="0">
                <a:solidFill>
                  <a:schemeClr val="accent4"/>
                </a:solidFill>
              </a:rPr>
              <a:t>o</a:t>
            </a:r>
            <a:r>
              <a:rPr lang="cs-CZ" sz="8800" spc="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</a:t>
            </a:r>
            <a:r>
              <a:rPr lang="cs-CZ" sz="8800" spc="600" dirty="0">
                <a:solidFill>
                  <a:schemeClr val="accent1"/>
                </a:solidFill>
              </a:rPr>
              <a:t>t</a:t>
            </a:r>
            <a:r>
              <a:rPr lang="cs-CZ" sz="8800" spc="600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cs-CZ" sz="8800" spc="600" dirty="0">
                <a:solidFill>
                  <a:srgbClr val="FF0000"/>
                </a:solidFill>
              </a:rPr>
              <a:t>u…</a:t>
            </a:r>
            <a:r>
              <a:rPr lang="cs-CZ" sz="8800" spc="600" dirty="0">
                <a:solidFill>
                  <a:schemeClr val="accent5"/>
                </a:solidFill>
              </a:rPr>
              <a:t> …H</a:t>
            </a:r>
            <a:r>
              <a:rPr lang="cs-CZ" sz="8800" spc="600" dirty="0">
                <a:solidFill>
                  <a:schemeClr val="accent5">
                    <a:lumMod val="50000"/>
                  </a:schemeClr>
                </a:solidFill>
              </a:rPr>
              <a:t>ou</a:t>
            </a:r>
            <a:r>
              <a:rPr lang="cs-CZ" sz="8800" spc="600" dirty="0">
                <a:solidFill>
                  <a:schemeClr val="accent5"/>
                </a:solidFill>
              </a:rPr>
              <a:t>b</a:t>
            </a:r>
            <a:r>
              <a:rPr lang="cs-CZ" sz="8800" spc="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y…</a:t>
            </a:r>
          </a:p>
        </p:txBody>
      </p:sp>
      <p:pic>
        <p:nvPicPr>
          <p:cNvPr id="2052" name="Picture 4" descr="Nalezený obrázek pro hriby">
            <a:extLst>
              <a:ext uri="{FF2B5EF4-FFF2-40B4-BE49-F238E27FC236}">
                <a16:creationId xmlns:a16="http://schemas.microsoft.com/office/drawing/2014/main" id="{2D872E98-EF98-417A-BD5D-6A254DDF6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1" y="2164416"/>
            <a:ext cx="3316020" cy="252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alezený obrázek pro hriby">
            <a:extLst>
              <a:ext uri="{FF2B5EF4-FFF2-40B4-BE49-F238E27FC236}">
                <a16:creationId xmlns:a16="http://schemas.microsoft.com/office/drawing/2014/main" id="{B0717E11-C803-E715-764B-7A3C245A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33" y="1643546"/>
            <a:ext cx="4325636" cy="288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alezený obrázek pro hriby png">
            <a:extLst>
              <a:ext uri="{FF2B5EF4-FFF2-40B4-BE49-F238E27FC236}">
                <a16:creationId xmlns:a16="http://schemas.microsoft.com/office/drawing/2014/main" id="{1BA1479D-E14D-132E-4C93-D4BC8343F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56" y="2787964"/>
            <a:ext cx="3231496" cy="263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alezený obrázek pro Spinning Bober GIF">
            <a:extLst>
              <a:ext uri="{FF2B5EF4-FFF2-40B4-BE49-F238E27FC236}">
                <a16:creationId xmlns:a16="http://schemas.microsoft.com/office/drawing/2014/main" id="{F1305F55-3CB2-F8E2-32FA-E7BCEB15A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9297" cy="61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935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49D44-54EB-FADA-72F6-2EFFBD6D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2" y="-235446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cs-CZ" sz="6000" spc="600" dirty="0">
                <a:solidFill>
                  <a:schemeClr val="accent5"/>
                </a:solidFill>
              </a:rPr>
              <a:t>…Sběr H</a:t>
            </a:r>
            <a:r>
              <a:rPr lang="cs-CZ" sz="6000" spc="600" dirty="0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cs-CZ" sz="6000" spc="600" dirty="0">
                <a:solidFill>
                  <a:schemeClr val="accent5"/>
                </a:solidFill>
              </a:rPr>
              <a:t>b…</a:t>
            </a:r>
            <a:endParaRPr lang="cs-CZ" sz="6000" dirty="0"/>
          </a:p>
        </p:txBody>
      </p:sp>
      <p:pic>
        <p:nvPicPr>
          <p:cNvPr id="1026" name="Picture 2" descr="Jigsaw Puzzle Jigsaw puzzle. Podzimní jídlo dárkové koše, háčkování ...">
            <a:extLst>
              <a:ext uri="{FF2B5EF4-FFF2-40B4-BE49-F238E27FC236}">
                <a16:creationId xmlns:a16="http://schemas.microsoft.com/office/drawing/2014/main" id="{E12E942F-E379-82E7-69E8-01E5FD8D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600" y="1447302"/>
            <a:ext cx="3647515" cy="449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Lebka a zkřížené kosti — Stock Vektor © dvargg #14976453">
            <a:extLst>
              <a:ext uri="{FF2B5EF4-FFF2-40B4-BE49-F238E27FC236}">
                <a16:creationId xmlns:a16="http://schemas.microsoft.com/office/drawing/2014/main" id="{3433720A-483B-D24D-EB6E-30B40E723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72" y="2604746"/>
            <a:ext cx="1174376" cy="117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Food service vector logo design template 2285943 Vector Art at Vecteezy">
            <a:extLst>
              <a:ext uri="{FF2B5EF4-FFF2-40B4-BE49-F238E27FC236}">
                <a16:creationId xmlns:a16="http://schemas.microsoft.com/office/drawing/2014/main" id="{1A6C4809-44C0-D73B-0B2C-9329C404E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9" t="24422" r="22391" b="22100"/>
          <a:stretch/>
        </p:blipFill>
        <p:spPr bwMode="auto">
          <a:xfrm>
            <a:off x="6067743" y="2790711"/>
            <a:ext cx="1309509" cy="122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louzek sličný | Naturfoto.cz">
            <a:extLst>
              <a:ext uri="{FF2B5EF4-FFF2-40B4-BE49-F238E27FC236}">
                <a16:creationId xmlns:a16="http://schemas.microsoft.com/office/drawing/2014/main" id="{35305318-D818-5D7A-3048-C73E709D4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36" y="3299012"/>
            <a:ext cx="4001908" cy="300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řib smrkový | NaturAtlas.cz">
            <a:extLst>
              <a:ext uri="{FF2B5EF4-FFF2-40B4-BE49-F238E27FC236}">
                <a16:creationId xmlns:a16="http://schemas.microsoft.com/office/drawing/2014/main" id="{728504E6-5D6D-DF83-282D-1ABE3B894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617" y="401173"/>
            <a:ext cx="3291795" cy="24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3E53F51F-8D9E-4BE9-7BA5-297A079B7825}"/>
              </a:ext>
            </a:extLst>
          </p:cNvPr>
          <p:cNvSpPr/>
          <p:nvPr/>
        </p:nvSpPr>
        <p:spPr>
          <a:xfrm>
            <a:off x="8767482" y="2870949"/>
            <a:ext cx="2026024" cy="4280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Hřib smrkový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B0CE2664-0D6F-978E-68F4-2F149918C44E}"/>
              </a:ext>
            </a:extLst>
          </p:cNvPr>
          <p:cNvSpPr/>
          <p:nvPr/>
        </p:nvSpPr>
        <p:spPr>
          <a:xfrm>
            <a:off x="8625900" y="6355976"/>
            <a:ext cx="2687559" cy="5020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Klouzek sličný</a:t>
            </a:r>
          </a:p>
        </p:txBody>
      </p:sp>
      <p:pic>
        <p:nvPicPr>
          <p:cNvPr id="6" name="Picture 4" descr="Atlas hub - Jedovaté houby: Hřib satan /Boletus satanas/">
            <a:extLst>
              <a:ext uri="{FF2B5EF4-FFF2-40B4-BE49-F238E27FC236}">
                <a16:creationId xmlns:a16="http://schemas.microsoft.com/office/drawing/2014/main" id="{842BAC9F-557A-2584-4934-92B98CA44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05" y="640108"/>
            <a:ext cx="2697966" cy="255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542C5841-9B86-B3C7-13A8-621704565D98}"/>
              </a:ext>
            </a:extLst>
          </p:cNvPr>
          <p:cNvSpPr/>
          <p:nvPr/>
        </p:nvSpPr>
        <p:spPr>
          <a:xfrm>
            <a:off x="802588" y="3191934"/>
            <a:ext cx="2136464" cy="5871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Hřib satan</a:t>
            </a:r>
          </a:p>
        </p:txBody>
      </p:sp>
      <p:pic>
        <p:nvPicPr>
          <p:cNvPr id="9" name="Picture 8" descr="Václavky jsou jedovaté houby a my je konzumujeme - Kudluv fotoatlas ...">
            <a:extLst>
              <a:ext uri="{FF2B5EF4-FFF2-40B4-BE49-F238E27FC236}">
                <a16:creationId xmlns:a16="http://schemas.microsoft.com/office/drawing/2014/main" id="{2A210B11-5AC5-6662-22B8-F97E90401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8" y="4067488"/>
            <a:ext cx="3052377" cy="228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0098E6AC-AA17-3180-737E-7EEA4545F512}"/>
              </a:ext>
            </a:extLst>
          </p:cNvPr>
          <p:cNvSpPr/>
          <p:nvPr/>
        </p:nvSpPr>
        <p:spPr>
          <a:xfrm>
            <a:off x="614115" y="6459070"/>
            <a:ext cx="2554942" cy="2958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Václavky</a:t>
            </a:r>
          </a:p>
        </p:txBody>
      </p:sp>
      <p:sp>
        <p:nvSpPr>
          <p:cNvPr id="11" name="Vývojový diagram: děrná páska 10">
            <a:extLst>
              <a:ext uri="{FF2B5EF4-FFF2-40B4-BE49-F238E27FC236}">
                <a16:creationId xmlns:a16="http://schemas.microsoft.com/office/drawing/2014/main" id="{AA6F275D-1B69-6849-946D-0E7F8E6CAE6C}"/>
              </a:ext>
            </a:extLst>
          </p:cNvPr>
          <p:cNvSpPr/>
          <p:nvPr/>
        </p:nvSpPr>
        <p:spPr>
          <a:xfrm>
            <a:off x="3594847" y="3845859"/>
            <a:ext cx="1374567" cy="591670"/>
          </a:xfrm>
          <a:prstGeom prst="flowChartPunched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…Jedovaté...</a:t>
            </a:r>
          </a:p>
        </p:txBody>
      </p:sp>
      <p:sp>
        <p:nvSpPr>
          <p:cNvPr id="12" name="Svitek: svislý 11">
            <a:extLst>
              <a:ext uri="{FF2B5EF4-FFF2-40B4-BE49-F238E27FC236}">
                <a16:creationId xmlns:a16="http://schemas.microsoft.com/office/drawing/2014/main" id="{285A14CC-1DC3-B807-3D85-C4D8B935EB85}"/>
              </a:ext>
            </a:extLst>
          </p:cNvPr>
          <p:cNvSpPr/>
          <p:nvPr/>
        </p:nvSpPr>
        <p:spPr>
          <a:xfrm>
            <a:off x="6202876" y="4020177"/>
            <a:ext cx="1139216" cy="860612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Jedlé</a:t>
            </a:r>
          </a:p>
        </p:txBody>
      </p:sp>
    </p:spTree>
    <p:extLst>
      <p:ext uri="{BB962C8B-B14F-4D97-AF65-F5344CB8AC3E}">
        <p14:creationId xmlns:p14="http://schemas.microsoft.com/office/powerpoint/2010/main" val="363088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5171D0-989E-85E9-5430-30DA4033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/>
              <a:t>D</a:t>
            </a:r>
            <a:r>
              <a:rPr lang="cs-CZ" sz="6000" dirty="0">
                <a:solidFill>
                  <a:schemeClr val="accent5"/>
                </a:solidFill>
              </a:rPr>
              <a:t>o</a:t>
            </a:r>
            <a:r>
              <a:rPr lang="cs-CZ" sz="6000" dirty="0">
                <a:solidFill>
                  <a:schemeClr val="accent6"/>
                </a:solidFill>
              </a:rPr>
              <a:t>b</a:t>
            </a:r>
            <a:r>
              <a:rPr lang="cs-CZ" sz="6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</a:t>
            </a:r>
            <a:r>
              <a:rPr lang="cs-CZ" sz="6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</a:t>
            </a:r>
            <a:r>
              <a:rPr lang="cs-CZ" sz="6000" dirty="0">
                <a:solidFill>
                  <a:schemeClr val="tx2"/>
                </a:solidFill>
              </a:rPr>
              <a:t>u</a:t>
            </a:r>
            <a:r>
              <a:rPr lang="cs-CZ" sz="6000" dirty="0"/>
              <a:t> </a:t>
            </a:r>
            <a:r>
              <a:rPr lang="cs-CZ" sz="6000" dirty="0" err="1">
                <a:solidFill>
                  <a:srgbClr val="002060"/>
                </a:solidFill>
              </a:rPr>
              <a:t>c</a:t>
            </a:r>
            <a:r>
              <a:rPr lang="cs-CZ" sz="6000" dirty="0" err="1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cs-CZ" sz="6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u</a:t>
            </a:r>
            <a:r>
              <a:rPr lang="cs-CZ" sz="6000" dirty="0" err="1">
                <a:solidFill>
                  <a:schemeClr val="accent2"/>
                </a:solidFill>
              </a:rPr>
              <a:t>Ť</a:t>
            </a:r>
            <a:endParaRPr lang="cs-CZ" sz="6000" dirty="0"/>
          </a:p>
        </p:txBody>
      </p:sp>
      <p:pic>
        <p:nvPicPr>
          <p:cNvPr id="3080" name="Picture 8" descr="Houbová smaženice s vejci – jednoduchý recept na českou klasiku | Prima ...">
            <a:extLst>
              <a:ext uri="{FF2B5EF4-FFF2-40B4-BE49-F238E27FC236}">
                <a16:creationId xmlns:a16="http://schemas.microsoft.com/office/drawing/2014/main" id="{D9F2F750-9E6A-DB25-1467-4410DAB39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990165"/>
            <a:ext cx="5170202" cy="362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Nalezený obrázek pro houba gif">
            <a:extLst>
              <a:ext uri="{FF2B5EF4-FFF2-40B4-BE49-F238E27FC236}">
                <a16:creationId xmlns:a16="http://schemas.microsoft.com/office/drawing/2014/main" id="{5A90D3B0-F7A1-D1D1-0E02-D474C4B3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7904"/>
            <a:ext cx="2964330" cy="22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bober - YouTube">
            <a:extLst>
              <a:ext uri="{FF2B5EF4-FFF2-40B4-BE49-F238E27FC236}">
                <a16:creationId xmlns:a16="http://schemas.microsoft.com/office/drawing/2014/main" id="{251189E0-529A-A8F7-0A26-193A7A030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4" y="237564"/>
            <a:ext cx="661396" cy="3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obrazit zdrojový obrázek">
            <a:extLst>
              <a:ext uri="{FF2B5EF4-FFF2-40B4-BE49-F238E27FC236}">
                <a16:creationId xmlns:a16="http://schemas.microsoft.com/office/drawing/2014/main" id="{9E4BAD5C-10B2-3C13-1702-DE91B4CEE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715" y="510989"/>
            <a:ext cx="2241176" cy="22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00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TM03457452[[fn=Nebe]]</Template>
  <TotalTime>35</TotalTime>
  <Words>24</Words>
  <Application>Microsoft Office PowerPoint</Application>
  <PresentationFormat>Širokoúhlá obrazovka</PresentationFormat>
  <Paragraphs>9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Nebe</vt:lpstr>
      <vt:lpstr>…Už rostou… …Houby…</vt:lpstr>
      <vt:lpstr>…Sběr Hub…</vt:lpstr>
      <vt:lpstr>Dobrou chuŤ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4</cp:revision>
  <dcterms:created xsi:type="dcterms:W3CDTF">2024-10-21T09:59:53Z</dcterms:created>
  <dcterms:modified xsi:type="dcterms:W3CDTF">2024-10-23T08:12:29Z</dcterms:modified>
</cp:coreProperties>
</file>