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1" r:id="rId4"/>
    <p:sldId id="257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74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89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743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6248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069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820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664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770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98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89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73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01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72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84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7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98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56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070FBE7-0F14-43BF-B095-5004813F5E18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B62BCFA-D8A3-4F8A-A562-B464751E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520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7 divů světa | CK SEN">
            <a:extLst>
              <a:ext uri="{FF2B5EF4-FFF2-40B4-BE49-F238E27FC236}">
                <a16:creationId xmlns:a16="http://schemas.microsoft.com/office/drawing/2014/main" id="{923FD0D3-70CB-20EC-9E92-5302D6668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894" t="6493" r="4609" b="11688"/>
          <a:stretch>
            <a:fillRect/>
          </a:stretch>
        </p:blipFill>
        <p:spPr bwMode="auto">
          <a:xfrm>
            <a:off x="1557058" y="279733"/>
            <a:ext cx="9397813" cy="6298534"/>
          </a:xfrm>
          <a:prstGeom prst="rect">
            <a:avLst/>
          </a:prstGeo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28DA7FC-D225-579E-3426-E5056AFC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129" y="537881"/>
            <a:ext cx="10380051" cy="5190566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 staré divy světa</a:t>
            </a:r>
          </a:p>
        </p:txBody>
      </p:sp>
    </p:spTree>
    <p:extLst>
      <p:ext uri="{BB962C8B-B14F-4D97-AF65-F5344CB8AC3E}">
        <p14:creationId xmlns:p14="http://schemas.microsoft.com/office/powerpoint/2010/main" val="403310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697718A-85C4-6C84-583A-A3AD7626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08" y="537005"/>
            <a:ext cx="7849188" cy="531782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00F8CAD-FF20-CAA4-9C46-814EB0DAD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509" y="207077"/>
            <a:ext cx="8783985" cy="5727640"/>
          </a:xfrm>
          <a:prstGeom prst="rect">
            <a:avLst/>
          </a:prstGeom>
        </p:spPr>
      </p:pic>
      <p:sp>
        <p:nvSpPr>
          <p:cNvPr id="6" name="AutoShape 14">
            <a:extLst>
              <a:ext uri="{FF2B5EF4-FFF2-40B4-BE49-F238E27FC236}">
                <a16:creationId xmlns:a16="http://schemas.microsoft.com/office/drawing/2014/main" id="{347D2145-4CC7-9ACE-E1B4-724A037DB7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95918"/>
            <a:ext cx="385482" cy="38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241660-3583-90E9-4B0C-05A688EF2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17" y="383558"/>
            <a:ext cx="9623628" cy="537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ygenerovaný obrázek">
            <a:extLst>
              <a:ext uri="{FF2B5EF4-FFF2-40B4-BE49-F238E27FC236}">
                <a16:creationId xmlns:a16="http://schemas.microsoft.com/office/drawing/2014/main" id="{564AD89A-8504-2272-6D3E-5DF3CD39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35" y="282388"/>
            <a:ext cx="6208060" cy="620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123567-7154-A3D1-D7D5-3A2C6E85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762" y="824752"/>
            <a:ext cx="8687405" cy="4908177"/>
          </a:xfrm>
        </p:spPr>
        <p:txBody>
          <a:bodyPr>
            <a:normAutofit fontScale="90000"/>
          </a:bodyPr>
          <a:lstStyle/>
          <a:p>
            <a:r>
              <a:rPr lang="cs-CZ" dirty="0"/>
              <a:t>Kde se </a:t>
            </a:r>
            <a:r>
              <a:rPr lang="cs-CZ" dirty="0" err="1"/>
              <a:t>nachazí</a:t>
            </a:r>
            <a:r>
              <a:rPr lang="cs-CZ" dirty="0"/>
              <a:t>? 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Italie</a:t>
            </a:r>
          </a:p>
        </p:txBody>
      </p:sp>
    </p:spTree>
    <p:extLst>
      <p:ext uri="{BB962C8B-B14F-4D97-AF65-F5344CB8AC3E}">
        <p14:creationId xmlns:p14="http://schemas.microsoft.com/office/powerpoint/2010/main" val="3845518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1B4C70-7A4B-1851-4CBA-B01273E4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9" y="824753"/>
            <a:ext cx="9663953" cy="483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BC6F35E-D119-9CF7-5EC7-7198F799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89" y="744071"/>
            <a:ext cx="3595452" cy="2832847"/>
          </a:xfrm>
        </p:spPr>
        <p:txBody>
          <a:bodyPr>
            <a:noAutofit/>
          </a:bodyPr>
          <a:lstStyle/>
          <a:p>
            <a:pPr algn="l"/>
            <a:r>
              <a:rPr lang="cs-CZ" sz="6000" dirty="0"/>
              <a:t>Koloseum</a:t>
            </a:r>
            <a:br>
              <a:rPr lang="cs-CZ" sz="6000" dirty="0"/>
            </a:br>
            <a:br>
              <a:rPr lang="cs-CZ" sz="6000" dirty="0"/>
            </a:br>
            <a:endParaRPr lang="cs-CZ" sz="6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A1CDA0-CA26-4B0B-035E-63818F78CE78}"/>
              </a:ext>
            </a:extLst>
          </p:cNvPr>
          <p:cNvSpPr txBox="1"/>
          <p:nvPr/>
        </p:nvSpPr>
        <p:spPr>
          <a:xfrm>
            <a:off x="635889" y="1954306"/>
            <a:ext cx="54601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chemeClr val="bg1"/>
                </a:solidFill>
              </a:rPr>
              <a:t>Místo: </a:t>
            </a:r>
            <a:r>
              <a:rPr lang="cs-CZ" sz="3600" dirty="0" err="1">
                <a:solidFill>
                  <a:schemeClr val="bg1"/>
                </a:solidFill>
              </a:rPr>
              <a:t>Řím,Itálie</a:t>
            </a:r>
            <a:endParaRPr lang="cs-CZ" sz="3600" dirty="0">
              <a:solidFill>
                <a:schemeClr val="bg1"/>
              </a:solidFill>
            </a:endParaRPr>
          </a:p>
          <a:p>
            <a:r>
              <a:rPr lang="cs-CZ" sz="3600" dirty="0">
                <a:solidFill>
                  <a:schemeClr val="bg1"/>
                </a:solidFill>
              </a:rPr>
              <a:t>Vznik: 70-82 n.l.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</a:rPr>
              <a:t>Starověký amfiteátr v Římě, Itálie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</a:rPr>
              <a:t>Oficiální název: </a:t>
            </a:r>
            <a:r>
              <a:rPr lang="cs-CZ" sz="3600" b="1" dirty="0" err="1">
                <a:solidFill>
                  <a:schemeClr val="bg1"/>
                </a:solidFill>
              </a:rPr>
              <a:t>Flaviovský</a:t>
            </a:r>
            <a:r>
              <a:rPr lang="cs-CZ" sz="3600" b="1" dirty="0">
                <a:solidFill>
                  <a:schemeClr val="bg1"/>
                </a:solidFill>
              </a:rPr>
              <a:t> amfiteátr</a:t>
            </a:r>
            <a:endParaRPr lang="cs-CZ" sz="36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cs-CZ" sz="3600" dirty="0"/>
          </a:p>
          <a:p>
            <a:r>
              <a:rPr lang="cs-CZ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703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E0AA457-5BBA-34E7-00EF-338540AEF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612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F2694FB-5914-8A81-5664-4440D62F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49507"/>
            <a:ext cx="3138252" cy="5208493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 K čemu sloužilo koloseum?</a:t>
            </a:r>
            <a:br>
              <a:rPr lang="cs-CZ" sz="2800" b="1" dirty="0"/>
            </a:br>
            <a:r>
              <a:rPr lang="cs-CZ" sz="2800" b="1" dirty="0"/>
              <a:t>Gladiátorské zápasy</a:t>
            </a:r>
            <a:br>
              <a:rPr lang="cs-CZ" sz="2800" dirty="0"/>
            </a:br>
            <a:r>
              <a:rPr lang="cs-CZ" sz="2800" b="1" dirty="0" err="1"/>
              <a:t>Zápasy</a:t>
            </a:r>
            <a:r>
              <a:rPr lang="cs-CZ" sz="2800" b="1" dirty="0"/>
              <a:t> se zvířaty</a:t>
            </a:r>
            <a:r>
              <a:rPr lang="cs-CZ" sz="2800" dirty="0"/>
              <a:t> (např. lvi, medvědi)</a:t>
            </a:r>
            <a:br>
              <a:rPr lang="cs-CZ" sz="2800" dirty="0"/>
            </a:br>
            <a:r>
              <a:rPr lang="cs-CZ" sz="2800" b="1" dirty="0"/>
              <a:t>Námořní bitvy</a:t>
            </a:r>
            <a:r>
              <a:rPr lang="cs-CZ" sz="2800" dirty="0"/>
              <a:t> (na krátkou dobu, když bylo Koloseum zaplaveno)</a:t>
            </a:r>
            <a:br>
              <a:rPr lang="cs-CZ" sz="2800" dirty="0"/>
            </a:br>
            <a:r>
              <a:rPr lang="cs-CZ" sz="2800" b="1" dirty="0"/>
              <a:t>Veřejné popravy a představení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180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DAA42-3A0F-7BA0-E5BC-AFB95EC66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11322424" cy="4831976"/>
          </a:xfrm>
        </p:spPr>
        <p:txBody>
          <a:bodyPr>
            <a:normAutofit/>
          </a:bodyPr>
          <a:lstStyle/>
          <a:p>
            <a:r>
              <a:rPr lang="cs-CZ" sz="8000" dirty="0">
                <a:sym typeface="Wingdings" panose="05000000000000000000" pitchFamily="2" charset="2"/>
              </a:rPr>
              <a:t></a:t>
            </a:r>
            <a:r>
              <a:rPr lang="cs-CZ" sz="8000"/>
              <a:t>Dekuji za pozornost </a:t>
            </a:r>
            <a:r>
              <a:rPr lang="cs-CZ" sz="8000">
                <a:sym typeface="Wingdings" panose="05000000000000000000" pitchFamily="2" charset="2"/>
              </a:rPr>
              <a:t></a:t>
            </a:r>
            <a:br>
              <a:rPr lang="cs-CZ" sz="8000">
                <a:sym typeface="Wingdings" panose="05000000000000000000" pitchFamily="2" charset="2"/>
              </a:rPr>
            </a:br>
            <a:r>
              <a:rPr lang="cs-CZ" sz="8000">
                <a:sym typeface="Wingdings" panose="05000000000000000000" pitchFamily="2" charset="2"/>
              </a:rPr>
              <a:t>*_*                     *_*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8352996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řidlice">
  <a:themeElements>
    <a:clrScheme name="Břidlic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Břidlic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řidlic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Břidlice</Template>
  <TotalTime>48</TotalTime>
  <Words>92</Words>
  <Application>Microsoft Office PowerPoint</Application>
  <PresentationFormat>Širokoúhlá obrazovka</PresentationFormat>
  <Paragraphs>11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Calisto MT</vt:lpstr>
      <vt:lpstr>Wingdings</vt:lpstr>
      <vt:lpstr>Wingdings 2</vt:lpstr>
      <vt:lpstr>Břidlice</vt:lpstr>
      <vt:lpstr> staré divy světa</vt:lpstr>
      <vt:lpstr>Prezentace aplikace PowerPoint</vt:lpstr>
      <vt:lpstr>Kde se nachazí?          Italie</vt:lpstr>
      <vt:lpstr>Koloseum  </vt:lpstr>
      <vt:lpstr> K čemu sloužilo koloseum? Gladiátorské zápasy Zápasy se zvířaty (např. lvi, medvědi) Námořní bitvy (na krátkou dobu, když bylo Koloseum zaplaveno) Veřejné popravy a představení </vt:lpstr>
      <vt:lpstr>Dekuji za pozornost  *_*                     *_*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zak</dc:creator>
  <cp:lastModifiedBy>zak</cp:lastModifiedBy>
  <cp:revision>3</cp:revision>
  <dcterms:created xsi:type="dcterms:W3CDTF">2025-04-28T09:49:43Z</dcterms:created>
  <dcterms:modified xsi:type="dcterms:W3CDTF">2025-04-30T08:10:03Z</dcterms:modified>
</cp:coreProperties>
</file>