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795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5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606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19460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559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513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966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370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38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83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627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9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48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029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17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31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27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343AE-EC22-4AE4-A949-D96FB6E9743C}" type="datetimeFigureOut">
              <a:rPr lang="cs-CZ" smtClean="0"/>
              <a:t>14.02.2024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8B81-5FFF-47A6-AA5C-01525D0BBD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85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  <p:sldLayoutId id="2147483817" r:id="rId14"/>
    <p:sldLayoutId id="2147483818" r:id="rId15"/>
    <p:sldLayoutId id="2147483819" r:id="rId16"/>
    <p:sldLayoutId id="214748382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7CD8A793-3F88-2429-2AE3-E20B247CE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426" y="742123"/>
            <a:ext cx="7885043" cy="1487488"/>
          </a:xfrm>
        </p:spPr>
        <p:txBody>
          <a:bodyPr>
            <a:noAutofit/>
          </a:bodyPr>
          <a:lstStyle/>
          <a:p>
            <a:r>
              <a:rPr lang="cs-CZ" sz="6000" dirty="0" err="1"/>
              <a:t>PohÁdkovÁ</a:t>
            </a:r>
            <a:r>
              <a:rPr lang="cs-CZ" sz="6000" dirty="0"/>
              <a:t> postava</a:t>
            </a:r>
          </a:p>
        </p:txBody>
      </p:sp>
      <p:pic>
        <p:nvPicPr>
          <p:cNvPr id="1028" name="Picture 4" descr="Pohádka O krtkovi online - Jak Krtek ke kalhotkám přišel | Stream">
            <a:extLst>
              <a:ext uri="{FF2B5EF4-FFF2-40B4-BE49-F238E27FC236}">
                <a16:creationId xmlns:a16="http://schemas.microsoft.com/office/drawing/2014/main" id="{512D97AE-A69C-D310-0C18-98C1F4723C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60" t="20" r="40869" b="60466"/>
          <a:stretch/>
        </p:blipFill>
        <p:spPr bwMode="auto">
          <a:xfrm>
            <a:off x="0" y="0"/>
            <a:ext cx="2597426" cy="273657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Český hit: Krteček a kamarádi">
            <a:extLst>
              <a:ext uri="{FF2B5EF4-FFF2-40B4-BE49-F238E27FC236}">
                <a16:creationId xmlns:a16="http://schemas.microsoft.com/office/drawing/2014/main" id="{41EAF764-B29F-F399-FF8A-06E8C889EE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" r="57830"/>
          <a:stretch/>
        </p:blipFill>
        <p:spPr bwMode="auto">
          <a:xfrm>
            <a:off x="113886" y="2736573"/>
            <a:ext cx="2483540" cy="21389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Český hit: Krteček a kamarádi">
            <a:extLst>
              <a:ext uri="{FF2B5EF4-FFF2-40B4-BE49-F238E27FC236}">
                <a16:creationId xmlns:a16="http://schemas.microsoft.com/office/drawing/2014/main" id="{1DB4D1D6-81DD-C8BA-35EF-853F0693BD3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61" t="805" r="-1186" b="1052"/>
          <a:stretch/>
        </p:blipFill>
        <p:spPr bwMode="auto">
          <a:xfrm>
            <a:off x="8479162" y="1896694"/>
            <a:ext cx="2708828" cy="215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Jak se zbavit krtka na zahradě? Toto je 12 osvědčených tipů z našeho fóra |  Modrastrecha.cz">
            <a:extLst>
              <a:ext uri="{FF2B5EF4-FFF2-40B4-BE49-F238E27FC236}">
                <a16:creationId xmlns:a16="http://schemas.microsoft.com/office/drawing/2014/main" id="{058DD83E-7D82-6454-1817-ADB01CC91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742" y="4218956"/>
            <a:ext cx="3621047" cy="241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6" descr="Krteček | Frýdek-Místek">
            <a:extLst>
              <a:ext uri="{FF2B5EF4-FFF2-40B4-BE49-F238E27FC236}">
                <a16:creationId xmlns:a16="http://schemas.microsoft.com/office/drawing/2014/main" id="{AB5030C0-9E81-3CBA-D714-E2E553EA50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39" y="2460931"/>
            <a:ext cx="3072190" cy="2736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546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Obvod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Obvod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bvod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32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Tw Cen MT</vt:lpstr>
      <vt:lpstr>Obvod</vt:lpstr>
      <vt:lpstr>PohÁdkovÁ postava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zak</dc:creator>
  <cp:lastModifiedBy>Anna Csanádiová</cp:lastModifiedBy>
  <cp:revision>4</cp:revision>
  <dcterms:created xsi:type="dcterms:W3CDTF">2023-12-04T11:04:49Z</dcterms:created>
  <dcterms:modified xsi:type="dcterms:W3CDTF">2024-02-14T21:26:09Z</dcterms:modified>
</cp:coreProperties>
</file>