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B505190-1C02-2C48-2CC2-A6E7E6771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D1DA27AA-C6D9-A657-9DE8-4856D00E6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29292999-23E2-26C3-9E98-2AC59DB59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7A1A079-33E2-E39F-97AF-B7A8D502A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96734E9-471A-FFE8-90B1-0511B5C8C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70688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BA655A5-ECDA-7E8D-7ED2-84421221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B0EF9ED9-485E-53AD-243E-1AF577F93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72F5ED8C-8DA2-80FA-91F3-5E18014DC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3A47BFF-9B81-914F-DD46-EF19AF195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1E70668-81CF-E348-6DA5-798D05B2B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714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E0F5470A-4E1E-2AD6-270F-91204132D1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AB2373CE-44AF-6AF2-5D62-00193AD9C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CAAA099C-6192-EC20-D531-7B96E69F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E1740C7F-EC7A-8FDC-635A-4AA4C6CAB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6F2F19C-1634-3600-1AC8-AA6575BA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3918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4674F04-DDDD-C91F-C02B-C79A4450A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A98FCE9-71F9-7EB4-466D-C94C34534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5C2B2A77-2602-8080-C8AA-0B6176920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46EEBC9-1B9E-09F7-5FED-94CEE8B4B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9140B275-C1DA-C350-4191-17F9AF569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3294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58A62D3-827A-95DC-7A7D-498ECA3DE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B5723233-257A-4CD1-3BA1-35D48CC85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20C6FA0C-DD93-2B4E-FBD9-2880903F0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417F748-1814-6A87-C4CA-3E977CD19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1967D64-910E-ABA2-1DF2-8CC7AFA16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9492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0395492-FF68-A87F-9654-07CD4A771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6B50BAB-24D8-12D2-7197-D0DA1BB774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A1016952-4222-CB3D-CEF1-2F4F7F20D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B0E28FB2-7F84-5227-6528-466BA0A11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8BD7A5BF-0038-EE18-DCB4-A697A4055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A04CE607-F33C-0D89-C299-B3AC20E5C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76784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A502EE6-DC63-AFEE-6EFB-54B793DD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370A6569-37A0-1EF2-CC8D-13358C02A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BEA06EDF-9084-85D9-1A34-D5D037697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D696A365-ABAD-718F-87F8-6A03A2277A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B7BE2425-AF83-A0F1-2495-36BFDE4BE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7C9A1A1C-4AD8-4263-27FC-39D13EDD0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FDA0BA17-6479-6623-2A73-34D44EB41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B30F049B-7122-8358-3B6C-DAC87903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4252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CFF53C7-4956-F95B-6986-3E00A1928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C5883EFD-8917-300F-4956-9E5B8914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C6FF0BBE-EB37-4D9A-C338-E457D93B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77D14050-A481-8792-EE0B-28336D73A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8375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A51FB0BE-C9EE-5D73-B6A0-3048845F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E6DD375B-6802-8201-3DD3-B4A121206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BE626A18-2AAD-0F06-1388-BB49342D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2579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98F4F58-6C11-6769-42F6-78DEC84E2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5B4339BD-3A53-1D1D-95D0-0077F7C93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0A03D9F1-4F54-030E-895B-41E7E43C7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BEC5858B-44CB-04E4-E08C-A76DEB23E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834ADF45-8FCF-753B-568C-C5864665D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B95B995E-46BC-47FA-4CEA-CBCE8084C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84927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C2B0FC7-6409-2C6A-5F46-53ED51283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F17F0D82-DC1A-89FB-3074-40097B3C5E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7810E2FB-FBCA-B509-5DE8-A6D550936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637306E0-81EE-A875-C257-043597756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0D21B0CF-0539-E73B-EC68-F1B5A9238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104AB29A-9D12-9537-C1E0-84F3E0A83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3926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F166A618-7925-12D1-70F2-B753EBEC1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D1501F94-594F-0F34-ED1E-8D3A93BA4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F5C0AC4-930E-9B85-1054-33395AB49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C6F53-E9E1-4428-B638-F22373293A00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E0DDD35-AE5B-70E6-1137-F92DC6A46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FC6CD2A4-47BB-F353-51F7-3376C8B96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C4854-0C3C-4AD9-B4E8-1997CF61769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96684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he Freedom Bird Vector for Free Download | FreeImages">
            <a:extLst>
              <a:ext uri="{FF2B5EF4-FFF2-40B4-BE49-F238E27FC236}">
                <a16:creationId xmlns:a16="http://schemas.microsoft.com/office/drawing/2014/main" xmlns="" id="{FEF875A0-E6AB-B4BF-F981-33503C641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CEBCB46-1384-198A-504E-0D4575F2E1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Narrow" panose="020B0004020202020204" pitchFamily="34" charset="0"/>
              </a:rPr>
              <a:t>MEZINÁRODNÍ DEN MÍRU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9F177C05-75FD-1F63-8DFA-5F4ABCFC8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63318" y="5988424"/>
            <a:ext cx="2590800" cy="461682"/>
          </a:xfrm>
        </p:spPr>
        <p:txBody>
          <a:bodyPr/>
          <a:lstStyle/>
          <a:p>
            <a:r>
              <a:rPr lang="cs-CZ" dirty="0">
                <a:solidFill>
                  <a:schemeClr val="bg1">
                    <a:lumMod val="95000"/>
                  </a:schemeClr>
                </a:solidFill>
              </a:rPr>
              <a:t>Landová Kateřina</a:t>
            </a:r>
          </a:p>
        </p:txBody>
      </p:sp>
    </p:spTree>
    <p:extLst>
      <p:ext uri="{BB962C8B-B14F-4D97-AF65-F5344CB8AC3E}">
        <p14:creationId xmlns:p14="http://schemas.microsoft.com/office/powerpoint/2010/main" xmlns="" val="3329322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A77BA65-1E4D-9445-443E-56C8485A1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Co je </a:t>
            </a:r>
            <a:r>
              <a:rPr lang="cs-CZ" b="1" u="sng" dirty="0" smtClean="0"/>
              <a:t>Mezinárodní </a:t>
            </a:r>
            <a:r>
              <a:rPr lang="cs-CZ" b="1" u="sng" dirty="0"/>
              <a:t>den míru?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425BD802-AEE4-53C5-470C-F451C5DE1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svátek vyhlášený OSN</a:t>
            </a:r>
          </a:p>
          <a:p>
            <a:r>
              <a:rPr lang="cs-CZ" dirty="0"/>
              <a:t>slaví se každý rok 21</a:t>
            </a:r>
            <a:r>
              <a:rPr lang="cs-CZ" dirty="0" smtClean="0"/>
              <a:t>. září</a:t>
            </a:r>
            <a:endParaRPr lang="cs-CZ" dirty="0"/>
          </a:p>
          <a:p>
            <a:r>
              <a:rPr lang="cs-CZ" dirty="0"/>
              <a:t>cílem je podpora míru</a:t>
            </a:r>
            <a:r>
              <a:rPr lang="cs-CZ" dirty="0" smtClean="0"/>
              <a:t>, nenásilí </a:t>
            </a:r>
            <a:r>
              <a:rPr lang="cs-CZ" dirty="0"/>
              <a:t>a ukončení válek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054" name="Picture 6" descr="Více než 2.300 stock fotografií, snímků a obrázků bez autorských ...">
            <a:extLst>
              <a:ext uri="{FF2B5EF4-FFF2-40B4-BE49-F238E27FC236}">
                <a16:creationId xmlns:a16="http://schemas.microsoft.com/office/drawing/2014/main" xmlns="" id="{0BC4BD72-C69A-6E4D-3C1E-B4D13CF81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93741" y="3426945"/>
            <a:ext cx="3065930" cy="306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3603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0A65BE0-1E96-413F-6330-E499A4096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Historie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0AC74C5-9537-014F-7DEE-62588F6C5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vyhlášen v roce 1981 valným shromážděním OSN</a:t>
            </a:r>
          </a:p>
          <a:p>
            <a:r>
              <a:rPr lang="cs-CZ" dirty="0"/>
              <a:t>od roku 2001 je pevně stanoven na 21</a:t>
            </a:r>
            <a:r>
              <a:rPr lang="cs-CZ" dirty="0" smtClean="0"/>
              <a:t>. září</a:t>
            </a:r>
            <a:endParaRPr lang="cs-CZ" dirty="0"/>
          </a:p>
          <a:p>
            <a:r>
              <a:rPr lang="cs-CZ" dirty="0"/>
              <a:t>původní návrh</a:t>
            </a:r>
            <a:r>
              <a:rPr lang="cs-CZ" dirty="0" smtClean="0"/>
              <a:t>: Velká </a:t>
            </a:r>
            <a:r>
              <a:rPr lang="cs-CZ" dirty="0"/>
              <a:t>Británie a Kostarika</a:t>
            </a:r>
          </a:p>
        </p:txBody>
      </p:sp>
      <p:pic>
        <p:nvPicPr>
          <p:cNvPr id="3074" name="Picture 2" descr="73.900+ Contrato Social Fotografías de stock, fotos e imágenes libres ...">
            <a:extLst>
              <a:ext uri="{FF2B5EF4-FFF2-40B4-BE49-F238E27FC236}">
                <a16:creationId xmlns:a16="http://schemas.microsoft.com/office/drawing/2014/main" xmlns="" id="{D4FB5D20-9665-0A8F-29D7-88E2A0E49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77082" y="3290048"/>
            <a:ext cx="3976718" cy="313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63660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D9651B8-7A38-ED07-F006-C7591218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Jak se tento den slaví?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AA2F9787-7365-98CA-4653-D8799C796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minuta ticha ve 12:00 po celém světě</a:t>
            </a:r>
          </a:p>
          <a:p>
            <a:r>
              <a:rPr lang="cs-CZ" dirty="0"/>
              <a:t>mírové pochody a akce</a:t>
            </a:r>
          </a:p>
          <a:p>
            <a:r>
              <a:rPr lang="cs-CZ" dirty="0"/>
              <a:t>zapojení komunit i známých osobností</a:t>
            </a:r>
          </a:p>
        </p:txBody>
      </p:sp>
      <p:pic>
        <p:nvPicPr>
          <p:cNvPr id="4098" name="Picture 2" descr="Příslib pro budoucnost zvaný mír: Světový den míru od Pavla VI. po ...">
            <a:extLst>
              <a:ext uri="{FF2B5EF4-FFF2-40B4-BE49-F238E27FC236}">
                <a16:creationId xmlns:a16="http://schemas.microsoft.com/office/drawing/2014/main" xmlns="" id="{EF06C52D-8858-096B-F785-FC0383000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1551" y="3429000"/>
            <a:ext cx="5529507" cy="3110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34705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0B77309-6968-7CC8-D891-55647A944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Symboly míru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F91501C-2D4B-D51E-2B4C-71F1A5D45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holubice s olivovou ratolestí(Pablo Picasso)</a:t>
            </a:r>
          </a:p>
          <a:p>
            <a:r>
              <a:rPr lang="cs-CZ" dirty="0"/>
              <a:t>bílá barva</a:t>
            </a:r>
          </a:p>
          <a:p>
            <a:r>
              <a:rPr lang="cs-CZ" dirty="0"/>
              <a:t>zvoneček míru(New York)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52EE65CE-20AF-E909-C3CB-F13901BE96B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79116" y="2853055"/>
            <a:ext cx="5565402" cy="3639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4160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5F71225-6C13-957A-EBD8-B2F98BBFF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E15AFAD-F0C4-06EF-7F36-C90EC8AC7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</a:t>
            </a:r>
          </a:p>
        </p:txBody>
      </p:sp>
      <p:pic>
        <p:nvPicPr>
          <p:cNvPr id="6146" name="Picture 2" descr="Cute capybara in a dount capybara illustration – Artofit">
            <a:extLst>
              <a:ext uri="{FF2B5EF4-FFF2-40B4-BE49-F238E27FC236}">
                <a16:creationId xmlns:a16="http://schemas.microsoft.com/office/drawing/2014/main" xmlns="" id="{92CDEEE0-A098-407A-9FBA-F27C5090EA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267635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283935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Vlastní</PresentationFormat>
  <Paragraphs>19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Office</vt:lpstr>
      <vt:lpstr>MEZINÁRODNÍ DEN MÍRU</vt:lpstr>
      <vt:lpstr>Co je Mezinárodní den míru?</vt:lpstr>
      <vt:lpstr>Historie</vt:lpstr>
      <vt:lpstr>Jak se tento den slaví?</vt:lpstr>
      <vt:lpstr>Symboly míru</vt:lpstr>
      <vt:lpstr>Snímek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DEN MÍRU</dc:title>
  <dc:creator>zak</dc:creator>
  <cp:lastModifiedBy>Alena</cp:lastModifiedBy>
  <cp:revision>2</cp:revision>
  <dcterms:created xsi:type="dcterms:W3CDTF">2025-09-18T09:21:09Z</dcterms:created>
  <dcterms:modified xsi:type="dcterms:W3CDTF">2025-09-24T16:58:58Z</dcterms:modified>
</cp:coreProperties>
</file>