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12" autoAdjust="0"/>
    <p:restoredTop sz="94660"/>
  </p:normalViewPr>
  <p:slideViewPr>
    <p:cSldViewPr snapToGrid="0">
      <p:cViewPr>
        <p:scale>
          <a:sx n="80" d="100"/>
          <a:sy n="80" d="100"/>
        </p:scale>
        <p:origin x="1085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89F2-27A3-44FE-B157-0FEF751AC68A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6786-EC70-4459-ACF5-FA5FB29D6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89F2-27A3-44FE-B157-0FEF751AC68A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6786-EC70-4459-ACF5-FA5FB29D6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48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89F2-27A3-44FE-B157-0FEF751AC68A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6786-EC70-4459-ACF5-FA5FB29D6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13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89F2-27A3-44FE-B157-0FEF751AC68A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6786-EC70-4459-ACF5-FA5FB29D6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046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89F2-27A3-44FE-B157-0FEF751AC68A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6786-EC70-4459-ACF5-FA5FB29D6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0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89F2-27A3-44FE-B157-0FEF751AC68A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6786-EC70-4459-ACF5-FA5FB29D6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9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89F2-27A3-44FE-B157-0FEF751AC68A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6786-EC70-4459-ACF5-FA5FB29D6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60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89F2-27A3-44FE-B157-0FEF751AC68A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6786-EC70-4459-ACF5-FA5FB29D6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78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89F2-27A3-44FE-B157-0FEF751AC68A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6786-EC70-4459-ACF5-FA5FB29D6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13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89F2-27A3-44FE-B157-0FEF751AC68A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6786-EC70-4459-ACF5-FA5FB29D6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97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89F2-27A3-44FE-B157-0FEF751AC68A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6786-EC70-4459-ACF5-FA5FB29D6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04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789F2-27A3-44FE-B157-0FEF751AC68A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16786-EC70-4459-ACF5-FA5FB29D6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73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y ke stažení — Češt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0850" y="2412609"/>
            <a:ext cx="7388469" cy="1030532"/>
          </a:xfrm>
        </p:spPr>
        <p:txBody>
          <a:bodyPr>
            <a:normAutofit fontScale="90000"/>
          </a:bodyPr>
          <a:lstStyle/>
          <a:p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Rozvodná elektrická síť</a:t>
            </a:r>
            <a:endParaRPr lang="cs-CZ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106508" y="4809392"/>
            <a:ext cx="2561492" cy="448408"/>
          </a:xfrm>
        </p:spPr>
        <p:txBody>
          <a:bodyPr/>
          <a:lstStyle/>
          <a:p>
            <a:r>
              <a:rPr lang="cs-CZ" dirty="0" smtClean="0"/>
              <a:t>Landová Kateřina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572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flexní samolepka srdíčko růžové | mini CESTOVA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3055143"/>
            <a:ext cx="4676775" cy="350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80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loup vysokého napětí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2363" y="855661"/>
            <a:ext cx="6845299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69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loup nízkého napětí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9391" y="864659"/>
            <a:ext cx="6917267" cy="518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80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transformátor-zdravotní středisko</a:t>
            </a:r>
          </a:p>
          <a:p>
            <a:endParaRPr lang="cs-CZ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49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transformátor-u Daňků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71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transformátor-u meliorací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49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transformátor-domeček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24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lavní jistič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14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apojovaní konvice do zásuvky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26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27</Words>
  <Application>Microsoft Office PowerPoint</Application>
  <PresentationFormat>Širokouhlá</PresentationFormat>
  <Paragraphs>28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Motív balíka Office</vt:lpstr>
      <vt:lpstr>Rozvodná elektrická síť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Lenovo</dc:creator>
  <cp:lastModifiedBy>Lenovo</cp:lastModifiedBy>
  <cp:revision>4</cp:revision>
  <dcterms:created xsi:type="dcterms:W3CDTF">2025-11-26T16:42:44Z</dcterms:created>
  <dcterms:modified xsi:type="dcterms:W3CDTF">2025-11-26T17:18:13Z</dcterms:modified>
</cp:coreProperties>
</file>