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6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8140BC-2763-F54F-BFB7-A9DD7E7E4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2CEA722-376B-36D7-5D4B-11FD680D9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E7D6F0-7744-2FDA-34FC-24FBAD0D0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DCAC-5AF7-4396-9010-20C7A5A82246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76461D-88D1-5CFF-996B-A8EA89F4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35580E-625B-1327-D86C-B4A59441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6877-23CC-40F0-962E-0160EC317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490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C9276-DD31-AE7F-1B92-83F35710A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5A76EF1-5858-B910-A6F3-0C4453665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BDFD6B-7BC6-E795-34BF-7BFEC17D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DCAC-5AF7-4396-9010-20C7A5A82246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E29E4A-04A2-A0F4-6878-F66CCA657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BB1BBE-70DC-9E50-9FBA-9A37F822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6877-23CC-40F0-962E-0160EC317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36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6C8E8C2-B071-767A-2637-CB281C00E5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43C935F-48E3-F2FA-ABF5-7D375BB66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D2C13C-5FA9-6863-0499-295B76C8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DCAC-5AF7-4396-9010-20C7A5A82246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CBFC88-CD9D-ED51-62F3-CC4468DE1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FD7E8E-EDCD-AD7C-E804-133B7633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6877-23CC-40F0-962E-0160EC317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417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56DB04-8D04-C92B-9FFC-8E5D300E5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4FFA7-93CE-4664-B1BE-4ACF3FF7B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94491D-F909-4B83-0BF1-095B8DDF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DCAC-5AF7-4396-9010-20C7A5A82246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C2AAFE-3950-CC35-DA4A-F6CAA10BA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77CBD2-39A3-AE03-7490-2C20DCC7A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6877-23CC-40F0-962E-0160EC317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289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7677E-75B5-2DDB-E909-0CEF5C90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1EDBC7-4F58-9843-B14B-9DD62A431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D0511D-85BC-F2EC-80BA-C8A4F88A0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DCAC-5AF7-4396-9010-20C7A5A82246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400568-CAAC-38EA-BECC-1A0D943F7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8C97D7-FA39-418F-BD1E-5FA39517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6877-23CC-40F0-962E-0160EC317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099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42E0C-28C3-F928-084D-A990CDCC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1FCDC4-726D-298A-35DD-A7095C035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E01C3A6-1A16-0DD3-924E-7D2BBEF3E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70A59F-C754-5BA3-D88D-84FBAADAB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DCAC-5AF7-4396-9010-20C7A5A82246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36A140-0DB0-C522-193D-C0F8969A1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969920-63E9-7678-9D2B-7568E6EB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6877-23CC-40F0-962E-0160EC317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050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A60F8D-56C2-0834-F813-01BFA8096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FCAA01-3C20-F028-FDC8-D0DEADFE2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96C184B-879E-27F0-49E1-92699516B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4CB9E75-F003-5A8A-3DBD-EB2CB11E61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433D32B-D59E-F3B4-3C72-36470AD89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0B270D4-7AFC-E704-C633-E368ED763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DCAC-5AF7-4396-9010-20C7A5A82246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B8E2539-D8CF-688A-7183-FE07C88D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A5BBAEF-C3B4-3841-631B-1EA6DB41E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6877-23CC-40F0-962E-0160EC317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724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7DBDE-71CE-8567-D6B6-E61EA731D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C93FA9C-B60A-F8DA-F8CD-BDD9332B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DCAC-5AF7-4396-9010-20C7A5A82246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639A53D-7EF6-0C50-8B8A-8D41224B3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AF18B41-E2D5-B8CF-07EF-86F94E5D6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6877-23CC-40F0-962E-0160EC317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486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B80D6EB-47AA-222D-33A4-15E0F11E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DCAC-5AF7-4396-9010-20C7A5A82246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F0D7D8F-A654-EB8D-8423-1976A0CC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67B2E3-5403-6362-1ADE-7EB294AE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6877-23CC-40F0-962E-0160EC317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478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EA6679-BC92-E64C-DA53-ED7A954E7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27F3CD-68B6-D176-5DE4-4B3973278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37E8A96-7347-5913-6E04-083FF4569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22C5F5-9408-D33B-C547-8877973CE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DCAC-5AF7-4396-9010-20C7A5A82246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ED19E6B-BA8D-8FE8-C4A4-FD8D812F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8E62DA0-9C64-B2AB-3ADD-861C7B56A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6877-23CC-40F0-962E-0160EC317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437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0CC6FA-C04C-6764-E737-A70CFC1A4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D776939-6F3F-18FA-DBF9-F211A4432E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49E3834-EFA4-6D44-B1EE-7ABAF6F4A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C7621CC-3657-02A2-B4BE-398353FC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DCAC-5AF7-4396-9010-20C7A5A82246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2A8D0C8-07BB-035D-60C2-70AEAF3EB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AD04C30-782D-B58F-AB64-81A8EA77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6877-23CC-40F0-962E-0160EC317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524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228F815-F36E-0125-C1A2-B5A4C7A90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4789F6-1BC9-91F9-7B03-6105FC83A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D0B3AE-31A4-5692-8F67-2D1F3E7DA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EDCAC-5AF7-4396-9010-20C7A5A82246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ACB477-E9DA-1EF9-EF1F-112855B02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ABDC52-5D18-E97B-E5A8-50A190A42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E6877-23CC-40F0-962E-0160EC317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17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EB2B37-B7D9-6B14-BB17-BA982C3BE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811" y="618565"/>
            <a:ext cx="3496235" cy="1174376"/>
          </a:xfrm>
        </p:spPr>
        <p:txBody>
          <a:bodyPr>
            <a:normAutofit fontScale="90000"/>
          </a:bodyPr>
          <a:lstStyle/>
          <a:p>
            <a:r>
              <a:rPr lang="cs-CZ" sz="7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</a:t>
            </a:r>
            <a:r>
              <a:rPr lang="cs-CZ" dirty="0"/>
              <a:t> </a:t>
            </a:r>
            <a:r>
              <a:rPr lang="cs-CZ" sz="7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černý</a:t>
            </a:r>
            <a:r>
              <a:rPr lang="cs-CZ" dirty="0"/>
              <a:t>  </a:t>
            </a:r>
          </a:p>
        </p:txBody>
      </p:sp>
      <p:pic>
        <p:nvPicPr>
          <p:cNvPr id="1026" name="Picture 2" descr="Kos černý (Turdus merula) - ChovZvířat.cz">
            <a:extLst>
              <a:ext uri="{FF2B5EF4-FFF2-40B4-BE49-F238E27FC236}">
                <a16:creationId xmlns:a16="http://schemas.microsoft.com/office/drawing/2014/main" id="{47311AE8-03FE-2620-1889-36DECF9C0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9103">
            <a:off x="6129736" y="381000"/>
            <a:ext cx="5657105" cy="38630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Naše ptactvo">
            <a:extLst>
              <a:ext uri="{FF2B5EF4-FFF2-40B4-BE49-F238E27FC236}">
                <a16:creationId xmlns:a16="http://schemas.microsoft.com/office/drawing/2014/main" id="{AAFB9E22-35D0-E26F-3846-C049C6214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543">
            <a:off x="235852" y="2844410"/>
            <a:ext cx="5686211" cy="3599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1719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97969-D3CB-3629-33A3-DEF570A7C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52" y="296731"/>
            <a:ext cx="4557659" cy="1415528"/>
          </a:xfrm>
        </p:spPr>
        <p:txBody>
          <a:bodyPr>
            <a:normAutofit fontScale="90000"/>
          </a:bodyPr>
          <a:lstStyle/>
          <a:p>
            <a:r>
              <a:rPr lang="cs-CZ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Pěnkava</a:t>
            </a:r>
            <a:r>
              <a:rPr lang="cs-CZ" dirty="0"/>
              <a:t> </a:t>
            </a:r>
            <a:r>
              <a:rPr lang="cs-CZ" sz="5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obecná</a:t>
            </a:r>
            <a:r>
              <a:rPr lang="cs-CZ" dirty="0"/>
              <a:t> </a:t>
            </a:r>
          </a:p>
        </p:txBody>
      </p:sp>
      <p:pic>
        <p:nvPicPr>
          <p:cNvPr id="1026" name="Picture 2" descr="Naše ptactvo">
            <a:extLst>
              <a:ext uri="{FF2B5EF4-FFF2-40B4-BE49-F238E27FC236}">
                <a16:creationId xmlns:a16="http://schemas.microsoft.com/office/drawing/2014/main" id="{2D945F49-DCF4-D678-27A1-50D5BD4AC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8298">
            <a:off x="6339535" y="866542"/>
            <a:ext cx="5014265" cy="33407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ěnkava obecná - Fringilla coelebs (Zdroj: Shutterstock) - ČESKÉSTAVBY.cz">
            <a:extLst>
              <a:ext uri="{FF2B5EF4-FFF2-40B4-BE49-F238E27FC236}">
                <a16:creationId xmlns:a16="http://schemas.microsoft.com/office/drawing/2014/main" id="{56F2E4AE-BD51-8AA1-64A3-C442A8258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784">
            <a:off x="547181" y="3091975"/>
            <a:ext cx="4840510" cy="2725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0740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AD1155-E8E0-DB3A-9301-7172FA070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18" y="811191"/>
            <a:ext cx="2577103" cy="431261"/>
          </a:xfrm>
        </p:spPr>
        <p:txBody>
          <a:bodyPr>
            <a:normAutofit fontScale="90000"/>
          </a:bodyPr>
          <a:lstStyle/>
          <a:p>
            <a:r>
              <a:rPr lang="cs-CZ" sz="6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Sýkora</a:t>
            </a:r>
            <a:r>
              <a:rPr lang="cs-CZ" dirty="0"/>
              <a:t> </a:t>
            </a:r>
          </a:p>
        </p:txBody>
      </p:sp>
      <p:pic>
        <p:nvPicPr>
          <p:cNvPr id="2050" name="Picture 2" descr="Sýkora Modřinka Sýkorka Pták - Fotografie zdarma na Pixabay - Pixabay">
            <a:extLst>
              <a:ext uri="{FF2B5EF4-FFF2-40B4-BE49-F238E27FC236}">
                <a16:creationId xmlns:a16="http://schemas.microsoft.com/office/drawing/2014/main" id="{D8434D6F-3BF4-A7C1-09E7-C807C4DE2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9726">
            <a:off x="5726719" y="439365"/>
            <a:ext cx="5991807" cy="33423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ýkora Modřinka Příroda Pták - Fotografie zdarma na Pixabay">
            <a:extLst>
              <a:ext uri="{FF2B5EF4-FFF2-40B4-BE49-F238E27FC236}">
                <a16:creationId xmlns:a16="http://schemas.microsoft.com/office/drawing/2014/main" id="{E7C9F691-A72E-2051-A906-475ED2261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6532">
            <a:off x="473043" y="2904643"/>
            <a:ext cx="4977592" cy="30837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05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</Words>
  <Application>Microsoft Office PowerPoint</Application>
  <PresentationFormat>Širokoúhlá obrazovka</PresentationFormat>
  <Paragraphs>3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Motiv Office</vt:lpstr>
      <vt:lpstr>Kos černý  </vt:lpstr>
      <vt:lpstr>Pěnkava obecná </vt:lpstr>
      <vt:lpstr>Sýkora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User</cp:lastModifiedBy>
  <cp:revision>3</cp:revision>
  <dcterms:created xsi:type="dcterms:W3CDTF">2026-01-05T09:11:22Z</dcterms:created>
  <dcterms:modified xsi:type="dcterms:W3CDTF">2026-01-25T21:10:16Z</dcterms:modified>
</cp:coreProperties>
</file>