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399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411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060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04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2191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648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9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08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52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63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50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26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33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06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63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37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AAA22-384C-4901-9111-0FD1E23E0A0D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605CAA-C16F-4860-BCF3-024A3119B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54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EEB15-1198-B81F-BA19-FD3A73E54A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EKOFARMY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4A2071-2CE3-9132-E972-D3A7F97684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Lelovský Daniel</a:t>
            </a:r>
          </a:p>
          <a:p>
            <a:r>
              <a:rPr lang="cs-CZ" dirty="0"/>
              <a:t>9.třída</a:t>
            </a:r>
          </a:p>
        </p:txBody>
      </p:sp>
    </p:spTree>
    <p:extLst>
      <p:ext uri="{BB962C8B-B14F-4D97-AF65-F5344CB8AC3E}">
        <p14:creationId xmlns:p14="http://schemas.microsoft.com/office/powerpoint/2010/main" val="369963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CACB1-AE28-7F8E-EA0E-93C52CB23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Výhody: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1BFE14-B4F8-82EF-0B28-6764FF232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666" y="1748837"/>
            <a:ext cx="10564134" cy="4428126"/>
          </a:xfrm>
        </p:spPr>
        <p:txBody>
          <a:bodyPr/>
          <a:lstStyle/>
          <a:p>
            <a:r>
              <a:rPr lang="cs-CZ" dirty="0"/>
              <a:t>Nemají v sobě chemii</a:t>
            </a:r>
          </a:p>
          <a:p>
            <a:r>
              <a:rPr lang="cs-CZ" dirty="0"/>
              <a:t>Jsou zdravější</a:t>
            </a:r>
          </a:p>
          <a:p>
            <a:r>
              <a:rPr lang="cs-CZ" dirty="0"/>
              <a:t>Jsou ale chutnější bez chemie</a:t>
            </a:r>
          </a:p>
          <a:p>
            <a:endParaRPr lang="cs-CZ" dirty="0"/>
          </a:p>
        </p:txBody>
      </p:sp>
      <p:pic>
        <p:nvPicPr>
          <p:cNvPr id="3074" name="Picture 2" descr="Plošná výměra ekofarem neustále roste, v EU už je Česko na druhém místě -  Aktuálně.cz">
            <a:extLst>
              <a:ext uri="{FF2B5EF4-FFF2-40B4-BE49-F238E27FC236}">
                <a16:creationId xmlns:a16="http://schemas.microsoft.com/office/drawing/2014/main" id="{36DE9317-54D3-8033-336F-178F599AB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865" y="1070707"/>
            <a:ext cx="7357402" cy="55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798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015BC-AC6B-4FFC-CE64-D041B69B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Nevýhody: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887D61-AEAD-03C2-7865-3E014DEED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dražší </a:t>
            </a:r>
          </a:p>
          <a:p>
            <a:r>
              <a:rPr lang="cs-CZ" dirty="0"/>
              <a:t>Moc se toho nevyrábí nejsou prostředky</a:t>
            </a:r>
          </a:p>
          <a:p>
            <a:r>
              <a:rPr lang="cs-CZ" dirty="0"/>
              <a:t>Nejsou moc dostupné všude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 descr="Nejlepší biopotravinou roku 2022 je sýr z Ekofarmy Javorník | PRO-BIO">
            <a:extLst>
              <a:ext uri="{FF2B5EF4-FFF2-40B4-BE49-F238E27FC236}">
                <a16:creationId xmlns:a16="http://schemas.microsoft.com/office/drawing/2014/main" id="{A8DABDD2-80AE-99BA-A7C4-B9BE510CA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388" y="3138329"/>
            <a:ext cx="4183013" cy="3133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7021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B8F067-5D69-25BE-5ABE-62AF2416C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23554"/>
            <a:ext cx="8596668" cy="1320800"/>
          </a:xfrm>
        </p:spPr>
        <p:txBody>
          <a:bodyPr/>
          <a:lstStyle/>
          <a:p>
            <a:r>
              <a:rPr lang="cs-CZ" b="1" dirty="0"/>
              <a:t>Ekofarmy: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B56BC2-4C51-C0A2-4E07-ADE63F93D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003" y="1894799"/>
            <a:ext cx="10560893" cy="4282163"/>
          </a:xfrm>
        </p:spPr>
        <p:txBody>
          <a:bodyPr/>
          <a:lstStyle/>
          <a:p>
            <a:r>
              <a:rPr lang="cs-CZ" dirty="0" err="1"/>
              <a:t>Agrospol</a:t>
            </a:r>
            <a:r>
              <a:rPr lang="cs-CZ" dirty="0"/>
              <a:t> Hrádek</a:t>
            </a:r>
          </a:p>
          <a:p>
            <a:r>
              <a:rPr lang="cs-CZ" dirty="0"/>
              <a:t>Agro Alois</a:t>
            </a:r>
          </a:p>
          <a:p>
            <a:r>
              <a:rPr lang="cs-CZ" dirty="0"/>
              <a:t>Farma na </a:t>
            </a:r>
            <a:r>
              <a:rPr lang="cs-CZ" dirty="0" err="1"/>
              <a:t>zvolenci</a:t>
            </a:r>
            <a:endParaRPr lang="cs-CZ" dirty="0"/>
          </a:p>
          <a:p>
            <a:r>
              <a:rPr lang="cs-CZ" dirty="0"/>
              <a:t>Horňácká farma</a:t>
            </a:r>
          </a:p>
          <a:p>
            <a:r>
              <a:rPr lang="cs-CZ" dirty="0"/>
              <a:t>Ekofarma </a:t>
            </a:r>
            <a:r>
              <a:rPr lang="cs-CZ" dirty="0" err="1"/>
              <a:t>Nonnetit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Agrospol Hrádek">
            <a:extLst>
              <a:ext uri="{FF2B5EF4-FFF2-40B4-BE49-F238E27FC236}">
                <a16:creationId xmlns:a16="http://schemas.microsoft.com/office/drawing/2014/main" id="{45699E0B-C20E-5116-0F82-2FB32B0A3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183" y="591153"/>
            <a:ext cx="4383091" cy="307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 nás - Horňácká farma - Eshop">
            <a:extLst>
              <a:ext uri="{FF2B5EF4-FFF2-40B4-BE49-F238E27FC236}">
                <a16:creationId xmlns:a16="http://schemas.microsoft.com/office/drawing/2014/main" id="{B3C7B8DF-4F68-FCE9-C30C-7C53DF293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125" y="3669384"/>
            <a:ext cx="3395440" cy="231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omů | nonnetit">
            <a:extLst>
              <a:ext uri="{FF2B5EF4-FFF2-40B4-BE49-F238E27FC236}">
                <a16:creationId xmlns:a16="http://schemas.microsoft.com/office/drawing/2014/main" id="{90F9DEEC-2BE5-B0E4-FA3C-D658AAE59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948" y="3720755"/>
            <a:ext cx="3792943" cy="2413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728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85E45-6779-5412-E755-B92B6F1B1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F342B-BD2F-E88A-2C34-D31016D7E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601329"/>
            <a:ext cx="8596668" cy="244003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accent1"/>
                </a:solidFill>
              </a:rPr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247143057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49</Words>
  <Application>Microsoft Office PowerPoint</Application>
  <PresentationFormat>Širokoúhlá obrazovka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Fazeta</vt:lpstr>
      <vt:lpstr>EKOFARMY</vt:lpstr>
      <vt:lpstr>Výhody:</vt:lpstr>
      <vt:lpstr>Nevýhody:</vt:lpstr>
      <vt:lpstr>Ekofarmy: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EKOFARMY</dc:title>
  <dc:creator>zak15 Dyjakovice</dc:creator>
  <cp:lastModifiedBy>zak15 Dyjakovice</cp:lastModifiedBy>
  <cp:revision>1</cp:revision>
  <dcterms:created xsi:type="dcterms:W3CDTF">2024-05-06T09:17:56Z</dcterms:created>
  <dcterms:modified xsi:type="dcterms:W3CDTF">2024-05-06T09:21:40Z</dcterms:modified>
</cp:coreProperties>
</file>