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AD6F-BA0D-42D7-BDEE-132610064AA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1C88-06ED-4CA8-B1BF-332D1ED127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903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AD6F-BA0D-42D7-BDEE-132610064AA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1C88-06ED-4CA8-B1BF-332D1ED127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2609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AD6F-BA0D-42D7-BDEE-132610064AA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1C88-06ED-4CA8-B1BF-332D1ED12750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2046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AD6F-BA0D-42D7-BDEE-132610064AA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1C88-06ED-4CA8-B1BF-332D1ED127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314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AD6F-BA0D-42D7-BDEE-132610064AA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1C88-06ED-4CA8-B1BF-332D1ED1275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4683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AD6F-BA0D-42D7-BDEE-132610064AA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1C88-06ED-4CA8-B1BF-332D1ED127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990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AD6F-BA0D-42D7-BDEE-132610064AA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1C88-06ED-4CA8-B1BF-332D1ED127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9395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AD6F-BA0D-42D7-BDEE-132610064AA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1C88-06ED-4CA8-B1BF-332D1ED127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374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AD6F-BA0D-42D7-BDEE-132610064AA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1C88-06ED-4CA8-B1BF-332D1ED127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75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AD6F-BA0D-42D7-BDEE-132610064AA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1C88-06ED-4CA8-B1BF-332D1ED127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275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AD6F-BA0D-42D7-BDEE-132610064AA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1C88-06ED-4CA8-B1BF-332D1ED127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244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AD6F-BA0D-42D7-BDEE-132610064AA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1C88-06ED-4CA8-B1BF-332D1ED127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6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AD6F-BA0D-42D7-BDEE-132610064AA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1C88-06ED-4CA8-B1BF-332D1ED127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947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AD6F-BA0D-42D7-BDEE-132610064AA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1C88-06ED-4CA8-B1BF-332D1ED127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53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AD6F-BA0D-42D7-BDEE-132610064AA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1C88-06ED-4CA8-B1BF-332D1ED127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173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AD6F-BA0D-42D7-BDEE-132610064AA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1C88-06ED-4CA8-B1BF-332D1ED127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594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1AD6F-BA0D-42D7-BDEE-132610064AA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C601C88-06ED-4CA8-B1BF-332D1ED127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900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57A8E-914D-0D89-B253-75DB674D1C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dirty="0">
                <a:latin typeface="Arial Black" panose="020B0A04020102020204" pitchFamily="34" charset="0"/>
              </a:rPr>
              <a:t>EKO FARMY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2485D6-0822-A3F3-DA8D-D95865E973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Lelovský Roman</a:t>
            </a:r>
          </a:p>
          <a:p>
            <a:pPr algn="ctr"/>
            <a:r>
              <a:rPr lang="cs-CZ" sz="2000" b="1" dirty="0">
                <a:solidFill>
                  <a:schemeClr val="tx1"/>
                </a:solidFill>
              </a:rPr>
              <a:t>9. třída</a:t>
            </a:r>
          </a:p>
        </p:txBody>
      </p:sp>
    </p:spTree>
    <p:extLst>
      <p:ext uri="{BB962C8B-B14F-4D97-AF65-F5344CB8AC3E}">
        <p14:creationId xmlns:p14="http://schemas.microsoft.com/office/powerpoint/2010/main" val="1978733385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7E6089-E4A6-97E8-1E22-0CF9610AD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6815666" cy="1550989"/>
          </a:xfrm>
        </p:spPr>
        <p:txBody>
          <a:bodyPr>
            <a:normAutofit/>
          </a:bodyPr>
          <a:lstStyle/>
          <a:p>
            <a:r>
              <a:rPr lang="cs-CZ" sz="4400" b="1" i="0" u="sng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Budoucnost Udržitelného Zemědělství</a:t>
            </a:r>
            <a:endParaRPr lang="cs-CZ" sz="4400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D660D4-8999-28E4-9301-D92718361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sz="280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  <a:cs typeface="Arial" panose="020B0604020202020204" pitchFamily="34" charset="0"/>
              </a:rPr>
              <a:t>Zdraví, bezpečnost a životní prostředí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80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  <a:cs typeface="Arial" panose="020B0604020202020204" pitchFamily="34" charset="0"/>
              </a:rPr>
              <a:t>Snížení používání chemikálií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80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  <a:cs typeface="Arial" panose="020B0604020202020204" pitchFamily="34" charset="0"/>
              </a:rPr>
              <a:t>Podpora biodiverzity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80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  <a:cs typeface="Arial" panose="020B0604020202020204" pitchFamily="34" charset="0"/>
              </a:rPr>
              <a:t>Etické postupy vůči zvířatům</a:t>
            </a:r>
          </a:p>
          <a:p>
            <a:endParaRPr lang="cs-CZ" dirty="0"/>
          </a:p>
        </p:txBody>
      </p:sp>
      <p:pic>
        <p:nvPicPr>
          <p:cNvPr id="6146" name="Picture 2" descr="Česko je rájem ekofarem. A bude jich víc, pomáhají dotace | Hospodářské  noviny (HN.cz)">
            <a:extLst>
              <a:ext uri="{FF2B5EF4-FFF2-40B4-BE49-F238E27FC236}">
                <a16:creationId xmlns:a16="http://schemas.microsoft.com/office/drawing/2014/main" id="{24F446C3-5928-4DD5-5593-9480DC8145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429000"/>
            <a:ext cx="3689557" cy="244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Nejlepší biopotravinou roku 2022 je sýr z Ekofarmy Javorník | PRO-BIO">
            <a:extLst>
              <a:ext uri="{FF2B5EF4-FFF2-40B4-BE49-F238E27FC236}">
                <a16:creationId xmlns:a16="http://schemas.microsoft.com/office/drawing/2014/main" id="{EC5F3B7F-7681-E133-98DC-29CC4BFA2D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000" y="499369"/>
            <a:ext cx="3689556" cy="2763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677548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FEA413-FF07-73FA-DF2C-E34BAF599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i="0" u="sng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Výhody ekologické farmy</a:t>
            </a:r>
            <a:endParaRPr lang="cs-CZ" sz="4400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3E2DDD-5463-37EF-9B32-62C674A7E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8789"/>
            <a:ext cx="8596668" cy="3880773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Zdravé Potraviny:</a:t>
            </a:r>
            <a:r>
              <a:rPr lang="cs-CZ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 Bez syntetických pesticidů a hnojiv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Ochrana Životního Prostředí:</a:t>
            </a:r>
            <a:r>
              <a:rPr lang="cs-CZ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 Minimalizace negativních dopadů na půdu, vodu a vzduch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Biodiverzita:</a:t>
            </a:r>
            <a:r>
              <a:rPr lang="cs-CZ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 Podpora rozmanitosti rostlin, zvířat a mikroorganismů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Zdraví Půdy:</a:t>
            </a:r>
            <a:r>
              <a:rPr lang="cs-CZ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 Zlepšení struktury a životní aktivity půdy</a:t>
            </a:r>
          </a:p>
          <a:p>
            <a:endParaRPr lang="cs-CZ" dirty="0"/>
          </a:p>
        </p:txBody>
      </p:sp>
      <p:pic>
        <p:nvPicPr>
          <p:cNvPr id="2050" name="Picture 2" descr="Plošná výměra ekofarem neustále roste, v EU už je Česko na druhém místě -  Aktuálně.cz">
            <a:extLst>
              <a:ext uri="{FF2B5EF4-FFF2-40B4-BE49-F238E27FC236}">
                <a16:creationId xmlns:a16="http://schemas.microsoft.com/office/drawing/2014/main" id="{2AA0240A-0666-6AA6-BD08-2F3A2A859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504" y="4748213"/>
            <a:ext cx="3652029" cy="2109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413947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2959BBF-5D3D-FCCC-777C-AC7D25EEB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i="0" u="sng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EKO FARMA Zelené údolí</a:t>
            </a:r>
            <a:endParaRPr lang="cs-CZ" sz="4800" b="1" u="sng" dirty="0">
              <a:latin typeface="Bahnschrift" panose="020B0502040204020203" pitchFamily="34" charset="0"/>
            </a:endParaRPr>
          </a:p>
        </p:txBody>
      </p:sp>
      <p:pic>
        <p:nvPicPr>
          <p:cNvPr id="4098" name="Picture 2" descr="EKO FARMA Zelené údolí - vysocina.eu">
            <a:extLst>
              <a:ext uri="{FF2B5EF4-FFF2-40B4-BE49-F238E27FC236}">
                <a16:creationId xmlns:a16="http://schemas.microsoft.com/office/drawing/2014/main" id="{40CE4A4F-E11B-1AA7-F75F-0C3066EBF5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3127527"/>
            <a:ext cx="4052887" cy="2697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hov ovcí, daňků, jelenů, drůbeže a ryb - Eko farma Zelené údolí Heřmanov">
            <a:extLst>
              <a:ext uri="{FF2B5EF4-FFF2-40B4-BE49-F238E27FC236}">
                <a16:creationId xmlns:a16="http://schemas.microsoft.com/office/drawing/2014/main" id="{991D6492-5B21-B4F6-FDC3-694400C8BA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4725" y="2746376"/>
            <a:ext cx="2095500" cy="218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hov ovcí, daňků, jelenů, drůbeže a ryb - Eko farma Zelené údolí Heřmanov">
            <a:extLst>
              <a:ext uri="{FF2B5EF4-FFF2-40B4-BE49-F238E27FC236}">
                <a16:creationId xmlns:a16="http://schemas.microsoft.com/office/drawing/2014/main" id="{D59E394E-ECC1-6552-F9E2-85BF31CD2F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812" y="2737720"/>
            <a:ext cx="3333750" cy="347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Bedýnky z Polabí - Dnešní bedýnka plná vitamínů..... Lokální zelenina je  nej! | Facebook">
            <a:extLst>
              <a:ext uri="{FF2B5EF4-FFF2-40B4-BE49-F238E27FC236}">
                <a16:creationId xmlns:a16="http://schemas.microsoft.com/office/drawing/2014/main" id="{7C98CEAE-5B38-80BF-6A85-C38ABDD11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14351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1181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CEF53C-D521-82D0-6CF3-F9762361F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192" y="1955800"/>
            <a:ext cx="6968952" cy="4056062"/>
          </a:xfrm>
          <a:prstGeom prst="rect">
            <a:avLst/>
          </a:prstGeom>
        </p:spPr>
      </p:pic>
      <p:sp>
        <p:nvSpPr>
          <p:cNvPr id="7" name="Nadpis 6">
            <a:extLst>
              <a:ext uri="{FF2B5EF4-FFF2-40B4-BE49-F238E27FC236}">
                <a16:creationId xmlns:a16="http://schemas.microsoft.com/office/drawing/2014/main" id="{045802A9-F24B-DCFB-767B-EA969DAB1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u="sng" dirty="0">
                <a:solidFill>
                  <a:schemeClr val="tx1"/>
                </a:solidFill>
                <a:latin typeface="Bahnschrift" panose="020B0502040204020203" pitchFamily="34" charset="0"/>
              </a:rPr>
              <a:t>EKO FARMY V ČR</a:t>
            </a:r>
          </a:p>
        </p:txBody>
      </p:sp>
    </p:spTree>
    <p:extLst>
      <p:ext uri="{BB962C8B-B14F-4D97-AF65-F5344CB8AC3E}">
        <p14:creationId xmlns:p14="http://schemas.microsoft.com/office/powerpoint/2010/main" val="137580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CDCDA4-708F-9942-6824-60A5DAC37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6802966" cy="1371602"/>
          </a:xfrm>
        </p:spPr>
        <p:txBody>
          <a:bodyPr>
            <a:normAutofit/>
          </a:bodyPr>
          <a:lstStyle/>
          <a:p>
            <a:r>
              <a:rPr lang="cs-CZ" sz="4400" b="1" i="0" u="sng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Nevýhody ekologické farmy</a:t>
            </a:r>
            <a:endParaRPr lang="cs-CZ" sz="4400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C1042D-2166-9CC4-03A3-5A6FAF7E9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8"/>
            <a:ext cx="8390466" cy="3880773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sz="28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Nižší Výtěžnost:</a:t>
            </a:r>
            <a:r>
              <a:rPr lang="cs-CZ" sz="2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 Vyšší náklady na produkci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8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Zranitelnost:</a:t>
            </a:r>
            <a:r>
              <a:rPr lang="cs-CZ" sz="2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 Škůdci a choroby bez použití syntetických pesticidů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8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Náročnější Řízení:</a:t>
            </a:r>
            <a:r>
              <a:rPr lang="cs-CZ" sz="2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 Péče o půdu a plodiny, kontrola škůdců a chorob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8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Vyšší Cena:</a:t>
            </a:r>
            <a:r>
              <a:rPr lang="cs-CZ" sz="2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 Pro odměnu za kvalitu a udržitelnost</a:t>
            </a:r>
          </a:p>
          <a:p>
            <a:endParaRPr lang="cs-CZ" dirty="0"/>
          </a:p>
        </p:txBody>
      </p:sp>
      <p:pic>
        <p:nvPicPr>
          <p:cNvPr id="3074" name="Picture 2" descr="Vsaďte na agroturistiku a užijte si víkend v krásném prostředí ekofarmy! |  Pro ženy | Blesk.cz">
            <a:extLst>
              <a:ext uri="{FF2B5EF4-FFF2-40B4-BE49-F238E27FC236}">
                <a16:creationId xmlns:a16="http://schemas.microsoft.com/office/drawing/2014/main" id="{51507617-D28B-0F2C-D563-DAD4877B06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037" y="1981201"/>
            <a:ext cx="4018468" cy="2119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387755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2CB53-E302-E508-1BC5-B4236244E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i="0" u="sng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Lokální Potraviny</a:t>
            </a:r>
            <a:endParaRPr lang="cs-CZ" sz="4800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035E76-CDFB-9781-A0A1-4162A0A36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sz="28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Podpora Místní Ekonomiky:</a:t>
            </a:r>
            <a:r>
              <a:rPr lang="cs-CZ" sz="2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 Lokální potraviny podporují místní farmáře a ekonomiku.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8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Čerstvost a Kvalita:</a:t>
            </a:r>
            <a:r>
              <a:rPr lang="cs-CZ" sz="2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 Kratší cesta od farmy k spotřebiteli zajišťuje vyšší čerstvost.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8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Snížení Uhlíkové Stopy:</a:t>
            </a:r>
            <a:r>
              <a:rPr lang="cs-CZ" sz="2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 Méně cestování potravin znamená nižší emise CO2.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8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Zdravější Alternativa:</a:t>
            </a:r>
            <a:r>
              <a:rPr lang="cs-CZ" sz="2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Bahnschrift" panose="020B0502040204020203" pitchFamily="34" charset="0"/>
              </a:rPr>
              <a:t> Podpora zdravějších stravovacích návyků.</a:t>
            </a:r>
          </a:p>
          <a:p>
            <a:endParaRPr lang="cs-CZ" dirty="0"/>
          </a:p>
        </p:txBody>
      </p:sp>
      <p:pic>
        <p:nvPicPr>
          <p:cNvPr id="1026" name="Picture 2" descr="Prohlídka eko farmy, jízda na koni i program pro děti | Slevomat.cz">
            <a:extLst>
              <a:ext uri="{FF2B5EF4-FFF2-40B4-BE49-F238E27FC236}">
                <a16:creationId xmlns:a16="http://schemas.microsoft.com/office/drawing/2014/main" id="{867AB2EF-AE8E-AE06-3CA6-1F76D4CD65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867" y="365125"/>
            <a:ext cx="3589868" cy="1794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50746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985E8DA-F09B-2ABD-04B5-53E18686A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634" y="2717800"/>
            <a:ext cx="9952566" cy="1676400"/>
          </a:xfrm>
        </p:spPr>
        <p:txBody>
          <a:bodyPr>
            <a:normAutofit fontScale="90000"/>
          </a:bodyPr>
          <a:lstStyle/>
          <a:p>
            <a:r>
              <a:rPr lang="cs-CZ" sz="6000" b="1" u="sng" dirty="0">
                <a:solidFill>
                  <a:schemeClr val="tx1"/>
                </a:solidFill>
                <a:latin typeface="Arial Black" panose="020B0A0402010202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25655883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30</TotalTime>
  <Words>167</Words>
  <Application>Microsoft Office PowerPoint</Application>
  <PresentationFormat>Širokoúhlá obrazovka</PresentationFormat>
  <Paragraphs>26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Bahnschrift</vt:lpstr>
      <vt:lpstr>Söhne</vt:lpstr>
      <vt:lpstr>Trebuchet MS</vt:lpstr>
      <vt:lpstr>Wingdings 3</vt:lpstr>
      <vt:lpstr>Fazeta</vt:lpstr>
      <vt:lpstr>EKO FARMY</vt:lpstr>
      <vt:lpstr>Budoucnost Udržitelného Zemědělství</vt:lpstr>
      <vt:lpstr>Výhody ekologické farmy</vt:lpstr>
      <vt:lpstr>EKO FARMA Zelené údolí</vt:lpstr>
      <vt:lpstr>EKO FARMY V ČR</vt:lpstr>
      <vt:lpstr>Nevýhody ekologické farmy</vt:lpstr>
      <vt:lpstr>Lokální Potraviny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zak16 Dyjakovice</dc:creator>
  <cp:lastModifiedBy>zak16 Dyjakovice</cp:lastModifiedBy>
  <cp:revision>2</cp:revision>
  <dcterms:created xsi:type="dcterms:W3CDTF">2024-05-06T08:55:21Z</dcterms:created>
  <dcterms:modified xsi:type="dcterms:W3CDTF">2024-05-06T09:25:39Z</dcterms:modified>
</cp:coreProperties>
</file>