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181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06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758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83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8469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677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8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128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28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81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07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87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73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769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29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714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FFB4-89C9-478E-A9AF-C5D155232BB8}" type="datetimeFigureOut">
              <a:rPr lang="cs-CZ" smtClean="0"/>
              <a:t>25.01.2025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8817AA-7FA7-4894-AACB-AEF814C25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5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microsoft.com/office/2007/relationships/hdphoto" Target="../media/hdphoto4.wdp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90DF0-6BD2-068F-44AF-1F4F8A9A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22" y="1631577"/>
            <a:ext cx="8596668" cy="1320800"/>
          </a:xfrm>
        </p:spPr>
        <p:txBody>
          <a:bodyPr>
            <a:noAutofit/>
          </a:bodyPr>
          <a:lstStyle/>
          <a:p>
            <a:r>
              <a:rPr lang="cs-CZ" sz="6000" b="1" dirty="0"/>
              <a:t>PTÁČCI</a:t>
            </a:r>
            <a:br>
              <a:rPr lang="cs-CZ" sz="4800" b="1" dirty="0"/>
            </a:br>
            <a:endParaRPr lang="cs-CZ" sz="4800" b="1" dirty="0"/>
          </a:p>
        </p:txBody>
      </p:sp>
      <p:pic>
        <p:nvPicPr>
          <p:cNvPr id="1028" name="Picture 4" descr="Nalezený obrázek pro ptačí budka obrázek png">
            <a:extLst>
              <a:ext uri="{FF2B5EF4-FFF2-40B4-BE49-F238E27FC236}">
                <a16:creationId xmlns:a16="http://schemas.microsoft.com/office/drawing/2014/main" id="{2C3AB17D-C3C6-3855-DC86-ED0C55477F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5" t="-882" r="20851"/>
          <a:stretch/>
        </p:blipFill>
        <p:spPr bwMode="auto">
          <a:xfrm>
            <a:off x="5213023" y="-8687"/>
            <a:ext cx="4119513" cy="572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Nalezený obrázek pro ptáci gif">
            <a:extLst>
              <a:ext uri="{FF2B5EF4-FFF2-40B4-BE49-F238E27FC236}">
                <a16:creationId xmlns:a16="http://schemas.microsoft.com/office/drawing/2014/main" id="{886C43AB-9873-CCBE-AFDF-E0D6350B1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126" y="2752627"/>
            <a:ext cx="3732158" cy="410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348425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alezený obrázek pro Obrazky Ptaci png">
            <a:extLst>
              <a:ext uri="{FF2B5EF4-FFF2-40B4-BE49-F238E27FC236}">
                <a16:creationId xmlns:a16="http://schemas.microsoft.com/office/drawing/2014/main" id="{139DD552-0EE6-52A2-B3D4-26F236700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272" y="2713572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alezený obrázek pro strom png">
            <a:extLst>
              <a:ext uri="{FF2B5EF4-FFF2-40B4-BE49-F238E27FC236}">
                <a16:creationId xmlns:a16="http://schemas.microsoft.com/office/drawing/2014/main" id="{09BC6891-1857-BB7D-C006-4D2842C01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068" y="-1346169"/>
            <a:ext cx="10441435" cy="925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lezený obrázek pro ptáci png">
            <a:extLst>
              <a:ext uri="{FF2B5EF4-FFF2-40B4-BE49-F238E27FC236}">
                <a16:creationId xmlns:a16="http://schemas.microsoft.com/office/drawing/2014/main" id="{131C0B59-4D98-1BA0-4DCC-779346FFE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" y="3134286"/>
            <a:ext cx="1713770" cy="115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alezený obrázek pro ptáci png">
            <a:extLst>
              <a:ext uri="{FF2B5EF4-FFF2-40B4-BE49-F238E27FC236}">
                <a16:creationId xmlns:a16="http://schemas.microsoft.com/office/drawing/2014/main" id="{53693B75-D51E-63D9-8416-DFDFA8471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749" y="1856322"/>
            <a:ext cx="14859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 dělají ptáci v noci? Noční aktivity ptáků - PtačíSvět.cz">
            <a:extLst>
              <a:ext uri="{FF2B5EF4-FFF2-40B4-BE49-F238E27FC236}">
                <a16:creationId xmlns:a16="http://schemas.microsoft.com/office/drawing/2014/main" id="{DEF56C57-342C-2515-4C91-25BACA911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1169">
            <a:off x="2453754" y="661498"/>
            <a:ext cx="1485900" cy="10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Ptaci png">
            <a:extLst>
              <a:ext uri="{FF2B5EF4-FFF2-40B4-BE49-F238E27FC236}">
                <a16:creationId xmlns:a16="http://schemas.microsoft.com/office/drawing/2014/main" id="{AE9A0C8B-CF25-CFBB-4692-34B4D0CD5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627">
            <a:off x="4364715" y="255077"/>
            <a:ext cx="14859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lezený obrázek pro Pták png">
            <a:extLst>
              <a:ext uri="{FF2B5EF4-FFF2-40B4-BE49-F238E27FC236}">
                <a16:creationId xmlns:a16="http://schemas.microsoft.com/office/drawing/2014/main" id="{74BB7DC0-F182-E384-3CC5-281D64ABA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90" y="3430844"/>
            <a:ext cx="1440995" cy="99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028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2</Words>
  <Application>Microsoft Office PowerPoint</Application>
  <PresentationFormat>Širokoúhlá obrazovka</PresentationFormat>
  <Paragraphs>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Fazeta</vt:lpstr>
      <vt:lpstr>PTÁČCI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User</cp:lastModifiedBy>
  <cp:revision>4</cp:revision>
  <dcterms:created xsi:type="dcterms:W3CDTF">2025-01-08T10:00:50Z</dcterms:created>
  <dcterms:modified xsi:type="dcterms:W3CDTF">2025-01-25T14:29:03Z</dcterms:modified>
</cp:coreProperties>
</file>