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9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DCE3F3-8ED3-4126-3F1B-64C6969FC2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181F6C0-2D4E-F94D-E806-B76289DF8B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21DB3BE-94D9-2B48-031B-18DE1DFB5A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74FBE-F8B2-4C65-9FE1-F14BD7335579}" type="datetimeFigureOut">
              <a:rPr lang="cs-CZ" smtClean="0"/>
              <a:t>04.12.2024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3802DBA-AD93-FA71-B241-CDA9247169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B84D4C6-68AB-002C-7901-9D8CB971CD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63DFA-AC45-4ED1-87BD-71E09D8CE3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936768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A1EA42-00FE-459A-2AC7-08A44E7CBB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2CB4F32-1148-F48D-59F8-0AA90C7C08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1680842-869E-0CFC-A5DF-8D23E0B420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74FBE-F8B2-4C65-9FE1-F14BD7335579}" type="datetimeFigureOut">
              <a:rPr lang="cs-CZ" smtClean="0"/>
              <a:t>04.12.2024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9A038F9-72FA-E6F1-D703-D93A89F01B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8F36F77-17EE-1392-F5B2-2E63F404C7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63DFA-AC45-4ED1-87BD-71E09D8CE3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672716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2A1E7F8B-541E-0308-56F3-66BC2FC652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50DDCA5-67FA-4AA7-44A6-31F4DECE82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398DF57-9BE8-2A82-AE39-7019B950E5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74FBE-F8B2-4C65-9FE1-F14BD7335579}" type="datetimeFigureOut">
              <a:rPr lang="cs-CZ" smtClean="0"/>
              <a:t>04.12.2024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56D8CFB-2BB8-9F99-F89B-436AA381F9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E8E52B0-6C5B-4C2B-8242-97512ABD17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63DFA-AC45-4ED1-87BD-71E09D8CE3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915153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7357CA-69AA-0659-EDC5-BCACDBC04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0C67B1-6CF9-8F80-532B-B442E3649E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3FBC54B-6A3F-1063-B842-F33EA8221E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74FBE-F8B2-4C65-9FE1-F14BD7335579}" type="datetimeFigureOut">
              <a:rPr lang="cs-CZ" smtClean="0"/>
              <a:t>04.12.2024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9B53647-5D99-77CF-4DD7-BF332C065D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50658CB-03FA-BAB7-0145-63A8ECEE4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63DFA-AC45-4ED1-87BD-71E09D8CE3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976071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62502C-BC65-324E-A4E7-F655F53D80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C861504-B79C-D58F-4CDF-6DAE704ADB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6FFF4A1-E165-5D28-9FF7-6D0B62264A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74FBE-F8B2-4C65-9FE1-F14BD7335579}" type="datetimeFigureOut">
              <a:rPr lang="cs-CZ" smtClean="0"/>
              <a:t>04.12.2024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FAA9907-A806-617E-DF59-D41C43102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9C140C9-B8A3-BF15-BA5D-F28EDA4BA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63DFA-AC45-4ED1-87BD-71E09D8CE3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93693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F1B868-ACF3-45E2-3B7F-314A283B8B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1FF18E6-BA8A-9239-84BA-58223B8DE2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705CB14-39CA-72FD-A608-4916FAA8D4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17F415C-620C-4ECA-1163-61B53F6D86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74FBE-F8B2-4C65-9FE1-F14BD7335579}" type="datetimeFigureOut">
              <a:rPr lang="cs-CZ" smtClean="0"/>
              <a:t>04.12.2024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FACA27A-D1CC-5311-46F3-D0A075CFB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16E3DBA-7315-32CE-4BD0-E27C93F16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63DFA-AC45-4ED1-87BD-71E09D8CE3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754916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9C5C50-7E82-50B9-D2FB-2EA2BE3451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DA7BEC8-9F8C-006D-E71B-44FBC966FC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4AF0B25-C77E-6757-B8D2-C5825F4DC7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4F81604E-FB3D-2A9C-FB37-A7803A4C0F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F447C11-4084-9731-3AD3-D6D70245B4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73901613-1DF7-CADF-689C-531FFA732E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74FBE-F8B2-4C65-9FE1-F14BD7335579}" type="datetimeFigureOut">
              <a:rPr lang="cs-CZ" smtClean="0"/>
              <a:t>04.12.2024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1D434618-4344-8910-144E-0393A971B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E92A715-FDBC-2CEA-5F7A-0A037CC59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63DFA-AC45-4ED1-87BD-71E09D8CE3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285674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D80A90-B5F5-B8D3-85C5-14D0138A1A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12C21AB-770E-2A93-695E-6C4261965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74FBE-F8B2-4C65-9FE1-F14BD7335579}" type="datetimeFigureOut">
              <a:rPr lang="cs-CZ" smtClean="0"/>
              <a:t>04.12.2024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1547AB5-E106-F449-3AF8-08B5FB767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1BA71E3-1329-AC71-9B88-61FE67916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63DFA-AC45-4ED1-87BD-71E09D8CE3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128651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A3B129C-0B1B-9FC5-E232-D9AB7FD097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74FBE-F8B2-4C65-9FE1-F14BD7335579}" type="datetimeFigureOut">
              <a:rPr lang="cs-CZ" smtClean="0"/>
              <a:t>04.12.2024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092B9D9-F0CF-065D-59C4-64DDD9C508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1341BB8-3872-57C1-CD0A-B650F8778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63DFA-AC45-4ED1-87BD-71E09D8CE3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912951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FC117D-D10C-4FB3-AED9-99F34D348C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4DE8B1-A122-E5D6-AF8C-D1ABBE8738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0A52041-D728-C721-2DA7-F412AA0E59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8178450-E122-733B-8FD7-63160C835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74FBE-F8B2-4C65-9FE1-F14BD7335579}" type="datetimeFigureOut">
              <a:rPr lang="cs-CZ" smtClean="0"/>
              <a:t>04.12.2024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B314920-6A39-54E1-8F40-DB005F0A8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AD0C508-E4B7-4170-5698-0352174E2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63DFA-AC45-4ED1-87BD-71E09D8CE3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931202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572A7A-35CE-9A07-89E5-97EA1024B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C1DF8942-943A-9495-D710-3888FDA11A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8495F46-151F-34C4-1C65-85C4460957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BDBFD77-24CA-1391-4F05-BCEFD33B2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74FBE-F8B2-4C65-9FE1-F14BD7335579}" type="datetimeFigureOut">
              <a:rPr lang="cs-CZ" smtClean="0"/>
              <a:t>04.12.2024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FCA17EC-CA93-55D9-1F99-DF7BFEE4EE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8402CC6-F222-FD2E-4E33-3C0E5CEF6E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63DFA-AC45-4ED1-87BD-71E09D8CE3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098118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75E7F054-70CB-6F1F-82A7-406FDAA2B6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105BD4E-AAB4-2294-E25B-3DD37F7DDB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BAC3F21-B2D3-7733-4B4E-FA97639923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C74FBE-F8B2-4C65-9FE1-F14BD7335579}" type="datetimeFigureOut">
              <a:rPr lang="cs-CZ" smtClean="0"/>
              <a:t>04.12.2024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13302E4-FDB3-16CC-6E24-25FD1CABF7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979A356-2D14-089A-69ED-329477CE5B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663DFA-AC45-4ED1-87BD-71E09D8CE3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2284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340D90-9729-B4AB-4B23-95DFC2BAB9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6A57A3BB-7B19-6433-8BA1-539E5C872B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563" y="35565"/>
            <a:ext cx="8382001" cy="67868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1525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0E65A0-D8D1-DC2F-7DD3-B113B3A64A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1181" y="463737"/>
            <a:ext cx="6784043" cy="1526428"/>
          </a:xfrm>
        </p:spPr>
        <p:txBody>
          <a:bodyPr/>
          <a:lstStyle/>
          <a:p>
            <a:r>
              <a:rPr lang="cs-CZ" dirty="0">
                <a:solidFill>
                  <a:schemeClr val="accent5">
                    <a:lumMod val="75000"/>
                  </a:schemeClr>
                </a:solidFill>
              </a:rPr>
              <a:t>Veselé Vánoce přeje Daniel</a:t>
            </a:r>
          </a:p>
        </p:txBody>
      </p:sp>
      <p:pic>
        <p:nvPicPr>
          <p:cNvPr id="2050" name="Picture 2" descr="Vánoční obrázky ke stažení | viladomyveleslavin.cz">
            <a:extLst>
              <a:ext uri="{FF2B5EF4-FFF2-40B4-BE49-F238E27FC236}">
                <a16:creationId xmlns:a16="http://schemas.microsoft.com/office/drawing/2014/main" id="{392B7467-0D0F-41EB-B485-A336A195D0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648" y="2382422"/>
            <a:ext cx="5470151" cy="4475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Krásné animace, gify – zima, sníh, sněžení | Obrázky, animace, gify">
            <a:extLst>
              <a:ext uri="{FF2B5EF4-FFF2-40B4-BE49-F238E27FC236}">
                <a16:creationId xmlns:a16="http://schemas.microsoft.com/office/drawing/2014/main" id="{FC95106B-C533-000C-DE7E-3A6A1C849E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5225" y="8965"/>
            <a:ext cx="5136776" cy="6849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93874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4</Words>
  <Application>Microsoft Office PowerPoint</Application>
  <PresentationFormat>Širokoúhlá obrazovka</PresentationFormat>
  <Paragraphs>1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Motiv Office</vt:lpstr>
      <vt:lpstr>Prezentace aplikace PowerPoint</vt:lpstr>
      <vt:lpstr>Veselé Vánoce přeje Daniel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zak</dc:creator>
  <cp:lastModifiedBy>zak</cp:lastModifiedBy>
  <cp:revision>1</cp:revision>
  <dcterms:created xsi:type="dcterms:W3CDTF">2024-12-04T10:07:12Z</dcterms:created>
  <dcterms:modified xsi:type="dcterms:W3CDTF">2024-12-04T10:23:35Z</dcterms:modified>
</cp:coreProperties>
</file>