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DFD2D-77F7-C961-B78E-548FA1359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5B8FCD-665B-8E82-C657-E0071BD93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045460-6F09-250F-8A7F-72CD6388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724753-3908-ECF8-5C53-4E707EAE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34E6DB-5A03-1BEB-545D-A7F2BFD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52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73154-36B3-4A7F-8CC8-41712013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273E9B-86CD-6CE1-AAA7-398659363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7EB734-5BE3-DF97-6E5C-4B528746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0AEB99-3EFC-FD28-37DD-D2ED782E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9E27BD-87EE-CC7D-4847-94B1D585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73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8A4DA1-9563-BFD6-147A-7D63A3638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09AC13-A565-9E18-1E4A-B97090C4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E11239-E429-D429-E872-26B4F3ED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F3CA67-BA83-17B3-AB4D-114AD447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F12AC0-221A-3D60-58AC-584BA3E2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53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035BC-D89A-A99B-7D12-BD0670AE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64543-B776-EBD7-FC92-C004B42D1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A8C552-764A-B47F-314E-95436B94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753FF9-0AC8-913A-B898-E2C24DB1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FD78EA-C0D1-19A1-DC6A-FB8E9554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87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8DB89-7447-9549-5436-56AF4DA7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49F723-B1D3-3AA1-1A56-5477F92E4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F55A9A-C3E3-AC56-308D-0B061A7A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E5806E-13D1-D70B-CDCC-BDC426EA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6545EE-1810-23BA-F641-EDEE3DFC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03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B93F-E349-5049-6308-98D15EF7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AC5CD-4033-E1CA-1BEE-4CB463BB3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81E96E-CB0F-F1E2-5CCB-9EEAC9584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D0F1CA-E2CC-685B-7B0B-3C1BE6AC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9744F4-9E25-FE1E-FA7D-26C63E70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94FBC8-93C2-DC4E-71B1-D5987E46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90039-450C-09A7-5E21-FD3742EF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37FEA0-EB76-7BA6-7CAD-6ECDDFA2C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EF93CD-CF85-F6FF-04AB-A52185C32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71E416-2473-B0CA-AE2E-E6EA1B47A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F901C4-C1AC-F3D4-B2EF-96B2038BB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81B523-B47F-82A3-8AFC-AA0F786C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E56FF13-E894-BC41-C740-516555AB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7E804D-B245-E0D5-619D-AE0E8AC4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35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E66AF-20E7-53E6-1922-9C0CB848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77D621-7FEE-1CCD-CF40-932E7E36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C71173-3031-1F26-D790-5E6F4E91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528BDC-42F1-C4E6-B51A-B2F19488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25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65785E-A233-D742-45F2-D55E4D52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7D3A03-202D-DE60-DCEE-AC883E86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707168-275C-5337-C604-9FAEC6BA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88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8C6CB-0BF2-8135-0D2B-520B3D82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82AFDB-65E2-2E33-FAAE-84C390D3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212F9F-A142-8A1E-8022-033840610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0382F5-FAAB-79CA-F8FB-00D6533C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D782A5-3FBD-6361-F28B-389AA336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3B4DC7-05F0-E73D-0CA6-BA6DE48F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6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BED71-A0EA-B6D0-C824-50A8BB7E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12390D-B783-D108-0550-F3DCEF30D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70CE2B-0688-E6A9-1BAF-7036AEF02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49449A-A76A-4467-9921-128ABD0E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8F0A36-22B1-35D5-7396-1F4E9E0A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9650D0-1357-83D0-C912-D38E1CA4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59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1E938D6-B840-028F-EC8C-AA43478B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D709C-5DB0-0825-26A6-3A933B349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E83DB4-A258-C7CB-77F0-FEA47695A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A9B9-9778-44D3-8455-F38AEA616B7F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8A3BF-DF51-B14D-6488-C3832C31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BEB8C6-CF72-638C-B918-98A18A324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28F25-8332-4E71-B319-76862F573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79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ygenerovaný obrázek">
            <a:extLst>
              <a:ext uri="{FF2B5EF4-FFF2-40B4-BE49-F238E27FC236}">
                <a16:creationId xmlns:a16="http://schemas.microsoft.com/office/drawing/2014/main" id="{9664FECE-D06C-1D9B-EBF3-25A9177F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69E7A9-0275-8E2F-07B8-60EE0BF5A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Mezinárodní den Míru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1A5242-0C89-02EF-B12F-67B26B2A1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2" y="3304958"/>
            <a:ext cx="1480457" cy="293914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Stanislav Mach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58E57B-450E-1152-3A58-4F992753CCD1}"/>
              </a:ext>
            </a:extLst>
          </p:cNvPr>
          <p:cNvSpPr txBox="1"/>
          <p:nvPr/>
        </p:nvSpPr>
        <p:spPr>
          <a:xfrm>
            <a:off x="1593668" y="3368040"/>
            <a:ext cx="290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21. Září</a:t>
            </a:r>
          </a:p>
        </p:txBody>
      </p:sp>
    </p:spTree>
    <p:extLst>
      <p:ext uri="{BB962C8B-B14F-4D97-AF65-F5344CB8AC3E}">
        <p14:creationId xmlns:p14="http://schemas.microsoft.com/office/powerpoint/2010/main" val="335043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Vygenerovaný obrázek">
            <a:extLst>
              <a:ext uri="{FF2B5EF4-FFF2-40B4-BE49-F238E27FC236}">
                <a16:creationId xmlns:a16="http://schemas.microsoft.com/office/drawing/2014/main" id="{934B747D-FC54-7FF7-BAAD-277E8CA6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19E4B7F-81BE-2105-EC41-15DB5E70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8823"/>
            <a:ext cx="3932237" cy="16002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Mezinárodní den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Míru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C7E00C79-C90E-F66F-AF81-F3FF49582D3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4B81679-F5D4-48AF-6E54-BAE9DBB65D7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72530" y="2413090"/>
            <a:ext cx="451065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Vyhlásila OSN roku 1981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Slaví se 21. září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Smysl: připomenout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důležitost míru,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tolerance a spolupráce</a:t>
            </a:r>
          </a:p>
        </p:txBody>
      </p:sp>
      <p:pic>
        <p:nvPicPr>
          <p:cNvPr id="1029" name="Picture 5" descr="Símbolo de la paz - Iconos gratis de manos y gestos">
            <a:extLst>
              <a:ext uri="{FF2B5EF4-FFF2-40B4-BE49-F238E27FC236}">
                <a16:creationId xmlns:a16="http://schemas.microsoft.com/office/drawing/2014/main" id="{20CC6F49-650E-D588-C92D-3CA64E49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706" y="34226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6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506ED-8721-C9AB-EE30-BE5A01D34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Vygenerovaný obrázek">
            <a:extLst>
              <a:ext uri="{FF2B5EF4-FFF2-40B4-BE49-F238E27FC236}">
                <a16:creationId xmlns:a16="http://schemas.microsoft.com/office/drawing/2014/main" id="{6B973C3D-46EC-9823-37C4-C788D2B4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780100B-2F2B-0425-ADCD-21DF7F73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8823"/>
            <a:ext cx="3932237" cy="16002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Mezinárodní den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Míru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89A7C35-8108-6E0C-2865-B8AA46B4DCC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6CC947-09AF-ABB9-F6E5-5E532592FA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34061" y="2222863"/>
            <a:ext cx="6172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Minuta ticha po celém světě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Konference,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koncerty,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školní projekty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Symboly: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🕊 holubice,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☮ znak míru,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🌈 duhová vlajka</a:t>
            </a:r>
          </a:p>
        </p:txBody>
      </p:sp>
      <p:pic>
        <p:nvPicPr>
          <p:cNvPr id="2053" name="Picture 5" descr="Símbolo de la paz - Iconos gratis de manos y gestos">
            <a:extLst>
              <a:ext uri="{FF2B5EF4-FFF2-40B4-BE49-F238E27FC236}">
                <a16:creationId xmlns:a16="http://schemas.microsoft.com/office/drawing/2014/main" id="{C433E1D6-E31C-07FE-CA71-E26454B0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27733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6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90973-9721-B608-93A6-3A68CF7F2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249B8DF5-3F29-D8AF-C7B6-7FDD15A4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CDD269A-4A27-2068-5E80-6CB06AA5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8823"/>
            <a:ext cx="3932237" cy="16002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Mezinárodní den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Míru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1284C0-AB09-C66D-08B6-51B7702F00D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73102" y="2369589"/>
            <a:ext cx="6172200" cy="210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Bez míru není bezpečí ani rozvoj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Chrání životy a lidskou důstojnost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Mír začíná u každého z nás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28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03062B-8743-B113-42FE-426D0E3D6E2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4102" name="Picture 6" descr="Símbolo de la paz - Iconos gratis de manos y gestos">
            <a:extLst>
              <a:ext uri="{FF2B5EF4-FFF2-40B4-BE49-F238E27FC236}">
                <a16:creationId xmlns:a16="http://schemas.microsoft.com/office/drawing/2014/main" id="{D836A061-8C24-DEAF-6031-EF91AC30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92" y="26191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80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79</Words>
  <Application>Microsoft Office PowerPoint</Application>
  <PresentationFormat>Širokoúhlá obrazovka</PresentationFormat>
  <Paragraphs>22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Motiv Office</vt:lpstr>
      <vt:lpstr>Mezinárodní den Míru</vt:lpstr>
      <vt:lpstr>Mezinárodní den Míru</vt:lpstr>
      <vt:lpstr>Mezinárodní den Míru</vt:lpstr>
      <vt:lpstr>Mezinárodní den Míru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2025-09-18T08:51:45Z</dcterms:created>
  <dcterms:modified xsi:type="dcterms:W3CDTF">2025-09-18T09:17:52Z</dcterms:modified>
</cp:coreProperties>
</file>