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1A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378" y="-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72F84A-00B7-0BF0-A036-CB94F82450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12CACF5-5480-7BA4-D4A4-000D19D8E3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E169AE-F795-60AC-30BD-E673B47D2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A0DE-331C-42A2-B2F5-61709BF6E522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900ACAB-78F2-9B49-86A0-7C8965E46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26ABED3-780D-BAF2-136A-1342464B5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5CD1-E558-4E4A-89E6-C01A03847F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764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54A371-ACF5-80EA-F181-B6FEEB7F9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B38C23C-C371-C333-ADCC-05FD0809B4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21E32B2-8792-484B-4AE8-C73D7673F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A0DE-331C-42A2-B2F5-61709BF6E522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2E5F1BD-97A5-07BB-9E4B-EDF0D0A68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0845E39-90D2-8A41-E121-6E4EEC3B5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5CD1-E558-4E4A-89E6-C01A03847F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7456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562B3AF-7715-9125-F6B7-5F881C558A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1A98577-8896-D115-6CA8-202F68DDA4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F282957-88CC-E9F9-A078-D2FF36525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A0DE-331C-42A2-B2F5-61709BF6E522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95CE0A-73BD-EEDD-73C4-42CFB4D91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1AE18B-6EFD-6B35-E42C-05CF260DC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5CD1-E558-4E4A-89E6-C01A03847F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723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22AC51-64EF-B249-DFDF-9D482E777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FD66D1-33E6-3B7A-5FBF-A88549357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5DFEA8-583D-2EB0-1304-05710E0E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A0DE-331C-42A2-B2F5-61709BF6E522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EA625C-887C-A8A8-E648-AA4AD9025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0D59735-C5E9-99E2-7970-BA67BDF42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5CD1-E558-4E4A-89E6-C01A03847F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347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371328-3383-446C-3DE5-FDEF95D8D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4E0AA75-0153-5342-8998-674620C28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8A3734-95F2-F0C6-7A8F-B3F31698F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A0DE-331C-42A2-B2F5-61709BF6E522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BD3D24-6F9F-A1E1-3B37-CC1D08EE0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60357F6-8112-4D18-EA29-D6A743B5B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5CD1-E558-4E4A-89E6-C01A03847F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558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3FA354-5B5E-E03E-CD3C-F0578FDDA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56492B-DB92-2280-C967-E1BA8276D0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FA6B3BF-9326-EFBF-FD9B-391443A6F2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EC9EDF6-023E-B903-39EA-D5834ECA9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A0DE-331C-42A2-B2F5-61709BF6E522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B6FD7AE-7B8B-1CD2-4FDD-28BC2DDD6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C03873D-14AA-B575-6F8A-3FDD88D8C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5CD1-E558-4E4A-89E6-C01A03847F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584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DB4001-EEDB-C27E-C640-ADBFBE9DC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40A7F88-436C-87EC-10D2-AEB2CEA266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27302CD-4C52-BC56-531D-306428C37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8B3A2F2-820D-6DE1-8812-666BDA553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3C8B586-F082-670C-3117-9D3F37C04C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54026D7-11D9-EC72-DDF3-C48E56587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A0DE-331C-42A2-B2F5-61709BF6E522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9C76308-51F7-B151-954E-9972F8C87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5D7E137-5198-F559-00AB-2E6A529B5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5CD1-E558-4E4A-89E6-C01A03847F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304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F78171-8925-5E75-FE1E-D179103D2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01BA4F9-FDA8-1D38-6873-D486B346D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A0DE-331C-42A2-B2F5-61709BF6E522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213EE33-4D31-6EED-BA07-483615087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A17B834-2E94-69DC-DE61-A0F98E975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5CD1-E558-4E4A-89E6-C01A03847F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5322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6A95539-1D8B-A9B5-F075-49EDC0692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A0DE-331C-42A2-B2F5-61709BF6E522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B0BDB54-165E-2A5B-5616-B6F067C92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57CBED-CD80-40E2-5DB5-1BC5D0356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5CD1-E558-4E4A-89E6-C01A03847F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1540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DE74D4-BEC7-7417-BA3C-FA1665D5B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1BAD10-8C8C-2BCD-A59E-85CB400EA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7B37175-A195-C9D8-F82D-C8D55A6F41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823031F-A527-4DF1-6791-AE28CB63B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A0DE-331C-42A2-B2F5-61709BF6E522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DC8D5CC-9252-061E-ED5C-4AE4D6F79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9D3CBFC-9145-F49E-92BF-89FEA1802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5CD1-E558-4E4A-89E6-C01A03847F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5205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980955-77EB-D0E5-D9DB-93C27A226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7144030-F0DB-7EF9-78C5-DCAA444B49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4B3AD50-FBBB-FAEC-41C4-FAD4BD1EE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1FFC1A1-6EE4-C4FF-6937-EE6B5DD14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A0DE-331C-42A2-B2F5-61709BF6E522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64C0358-4675-5710-FF6D-C1CBE3F61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0902DF4-BB63-1D7C-C4FB-683780813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5CD1-E558-4E4A-89E6-C01A03847F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909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5C4487D-390D-1F74-435F-2B01C7CF4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515E781-440F-53EE-43FA-07C3FD7FC8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45E4064-706B-95E3-8667-A71746F141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0A0DE-331C-42A2-B2F5-61709BF6E522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4DF0FA-3961-7D83-6F5E-008EF3BE25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B33387-482E-62EB-8764-7256CA2AD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C5CD1-E558-4E4A-89E6-C01A03847F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162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Legovaná ocel – 15 142 - Kovintrade ⚙️">
            <a:extLst>
              <a:ext uri="{FF2B5EF4-FFF2-40B4-BE49-F238E27FC236}">
                <a16:creationId xmlns:a16="http://schemas.microsoft.com/office/drawing/2014/main" id="{368D7445-462F-5766-642A-3DF77DD2C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2282" y="22412"/>
            <a:ext cx="12867938" cy="723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EA2FE618-59D4-BD00-4EC6-A794B1D054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Výroba oceli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39688C0-A3BF-6293-2BDF-71B7863164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Stanislav Mach</a:t>
            </a:r>
          </a:p>
        </p:txBody>
      </p:sp>
    </p:spTree>
    <p:extLst>
      <p:ext uri="{BB962C8B-B14F-4D97-AF65-F5344CB8AC3E}">
        <p14:creationId xmlns:p14="http://schemas.microsoft.com/office/powerpoint/2010/main" val="130033577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egovaná ocel – 15 142 - Kovintrade ⚙️">
            <a:extLst>
              <a:ext uri="{FF2B5EF4-FFF2-40B4-BE49-F238E27FC236}">
                <a16:creationId xmlns:a16="http://schemas.microsoft.com/office/drawing/2014/main" id="{D7188C04-11C2-BC91-D381-A79547CA6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2282" y="22412"/>
            <a:ext cx="12867938" cy="723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025DA723-B57A-3E8E-FCE1-1023E5F02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b="1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Úvod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624553-B597-0707-88AE-634E7478F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Ocel jako základní stavební 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 materiál v průmyslu.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Aplikace oceli: stavebnictví, 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 automobilový průmysl, energetika, a další.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Důležitost efektivní výroby oceli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  pro ekonomiku a udržitelnost.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292506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Legovaná ocel – 15 142 - Kovintrade ⚙️">
            <a:extLst>
              <a:ext uri="{FF2B5EF4-FFF2-40B4-BE49-F238E27FC236}">
                <a16:creationId xmlns:a16="http://schemas.microsoft.com/office/drawing/2014/main" id="{B7F7B183-6517-2EBF-9223-63D80619FD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2282" y="22412"/>
            <a:ext cx="12867938" cy="723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4023B66A-DC2A-42CD-4FC1-B94B00CA1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Základní suroviny pro výrobu oceli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F87B1EE-A401-1D50-2A4B-812403CF2E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44576"/>
            <a:ext cx="6417141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Železná ruda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– hlavní zdroj železa.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Koks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– palivo pro výrobu vysoké teploty.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Vápno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– pro odstraňování nečistot.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Přísady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– mangan, kobalt, chrom pro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cs-CZ" altLang="cs-CZ" sz="24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specifické vlastnosti oceli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900656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Legovaná ocel – 15 142 - Kovintrade ⚙️">
            <a:extLst>
              <a:ext uri="{FF2B5EF4-FFF2-40B4-BE49-F238E27FC236}">
                <a16:creationId xmlns:a16="http://schemas.microsoft.com/office/drawing/2014/main" id="{8EBA536B-831F-5E5E-9436-78FB89E2E8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2282" y="22412"/>
            <a:ext cx="12867938" cy="723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1F1F673-BB06-54D7-0383-0F7B9C248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Proces výroby oceli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B50FDE5-3C38-F63B-16AA-E748657FD8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75354"/>
            <a:ext cx="7261924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Vysoké pece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– proces redukce železné rudy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 na surové železo.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Ocelárny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– přeměna surového železa na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cs-CZ" altLang="cs-CZ" sz="24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ocel pomocí kyslíku.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Ocelové slitiny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– přidání legujících prvků pro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cs-CZ" altLang="cs-CZ" sz="24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zajištění požadovaných vlastností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585526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Legovaná ocel – 15 142 - Kovintrade ⚙️">
            <a:extLst>
              <a:ext uri="{FF2B5EF4-FFF2-40B4-BE49-F238E27FC236}">
                <a16:creationId xmlns:a16="http://schemas.microsoft.com/office/drawing/2014/main" id="{AF43A1CD-4714-ACF5-DF5D-2C43CAFA55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2282" y="22412"/>
            <a:ext cx="12867938" cy="723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5BC62A6F-48A0-D57F-9FD6-0380ED125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Metody výroby oceli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E388F37-D673-2F7C-A923-26D46DDEFE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75354"/>
            <a:ext cx="936987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Bessemerův proces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– první komerčně úspěšná metoda,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cs-CZ" altLang="cs-CZ" sz="24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dnes zřídka používaná.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Konvertorová metoda (LD)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– moderní metoda pro výrobu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cs-CZ" altLang="cs-CZ" sz="24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oceli s nízkými emisemi.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Elektrometalurgický proces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– použití elektrických pecí pro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cs-CZ" altLang="cs-CZ" sz="24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recyklaci oceli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171044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Legovaná ocel – 15 142 - Kovintrade ⚙️">
            <a:extLst>
              <a:ext uri="{FF2B5EF4-FFF2-40B4-BE49-F238E27FC236}">
                <a16:creationId xmlns:a16="http://schemas.microsoft.com/office/drawing/2014/main" id="{0420B533-B5AA-D638-ACE8-E649A9C8BB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2282" y="22412"/>
            <a:ext cx="12867938" cy="723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176727FB-C0BD-785B-0EAD-187F54AF2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Ocelárny v České republice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350B826-E7C9-A000-CB91-030FFE707F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44576"/>
            <a:ext cx="8156400" cy="2369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cs-CZ" altLang="cs-CZ" sz="2400" b="1" dirty="0" err="1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Liberty</a:t>
            </a: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Ostrava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– Největší ocelárna v ČR, součást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cs-CZ" altLang="cs-CZ" sz="24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globálního koncernu </a:t>
            </a:r>
            <a:r>
              <a:rPr kumimoji="0" lang="cs-CZ" altLang="cs-CZ" sz="2400" b="0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liberty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Třinecké železárny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– Druhá největší, specializující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cs-CZ" altLang="cs-CZ" sz="24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se na ocelové dráty, výkovky a trubky.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Vítkovice Steel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 – Třetí největší, zaměřená na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cs-CZ" altLang="cs-CZ" sz="24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výrobu oceli pro energetiku a strojírenství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anose="0205060405050502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816463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210</Words>
  <Application>Microsoft Office PowerPoint</Application>
  <PresentationFormat>Širokoúhlá obrazovka</PresentationFormat>
  <Paragraphs>36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Bookman Old Style</vt:lpstr>
      <vt:lpstr>Calibri</vt:lpstr>
      <vt:lpstr>Calibri Light</vt:lpstr>
      <vt:lpstr>Motiv Office</vt:lpstr>
      <vt:lpstr>Výroba oceli</vt:lpstr>
      <vt:lpstr>Úvod</vt:lpstr>
      <vt:lpstr>Základní suroviny pro výrobu oceli</vt:lpstr>
      <vt:lpstr>Proces výroby oceli</vt:lpstr>
      <vt:lpstr>Metody výroby oceli</vt:lpstr>
      <vt:lpstr> Ocelárny v České republice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2</cp:revision>
  <dcterms:created xsi:type="dcterms:W3CDTF">2025-11-05T12:50:35Z</dcterms:created>
  <dcterms:modified xsi:type="dcterms:W3CDTF">2025-11-05T13:15:52Z</dcterms:modified>
</cp:coreProperties>
</file>