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62" r:id="rId2"/>
    <p:sldId id="256" r:id="rId3"/>
    <p:sldId id="257" r:id="rId4"/>
    <p:sldId id="261" r:id="rId5"/>
    <p:sldId id="258" r:id="rId6"/>
    <p:sldId id="259" r:id="rId7"/>
    <p:sldId id="266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11584556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686188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624939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08906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xmlns="" val="2052555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87784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670170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8050686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424726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828938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31030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845856FE-3051-48CF-9602-F16F4A506F14}" type="datetimeFigureOut">
              <a:rPr lang="cs-CZ" smtClean="0"/>
              <a:pPr/>
              <a:t>21.06.2025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CDF2F16C-7327-4086-9A1B-78A112430267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31692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DABCD6A-EFC1-67D4-3AE1-83D795332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divy světa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5ADBA369-FB07-64D0-088A-81209DE2B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160" y="1275523"/>
            <a:ext cx="10178322" cy="3593591"/>
          </a:xfrm>
        </p:spPr>
        <p:txBody>
          <a:bodyPr>
            <a:normAutofit/>
          </a:bodyPr>
          <a:lstStyle/>
          <a:p>
            <a:r>
              <a:rPr lang="cs-CZ" sz="7200" dirty="0">
                <a:solidFill>
                  <a:srgbClr val="92D050"/>
                </a:solidFill>
              </a:rPr>
              <a:t>Moje</a:t>
            </a:r>
            <a:r>
              <a:rPr lang="cs-CZ" sz="5400" dirty="0"/>
              <a:t> </a:t>
            </a:r>
          </a:p>
          <a:p>
            <a:pPr marL="0" indent="0">
              <a:buNone/>
            </a:pPr>
            <a:r>
              <a:rPr lang="cs-CZ" sz="5400" dirty="0">
                <a:solidFill>
                  <a:srgbClr val="00B050"/>
                </a:solidFill>
              </a:rPr>
              <a:t>prezentace</a:t>
            </a:r>
          </a:p>
        </p:txBody>
      </p:sp>
      <p:pic>
        <p:nvPicPr>
          <p:cNvPr id="2052" name="Picture 4" descr="Самые известные страны и их столицы! | Поразительный мир | Дзен">
            <a:extLst>
              <a:ext uri="{FF2B5EF4-FFF2-40B4-BE49-F238E27FC236}">
                <a16:creationId xmlns:a16="http://schemas.microsoft.com/office/drawing/2014/main" xmlns="" id="{7C01A091-6486-183B-E7FB-861951632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46463" y="1275523"/>
            <a:ext cx="7204243" cy="540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MACHU PICCHU (ACTUALIZADO 2025) - Qué SABER antes de ir (con Opiniones ...">
            <a:extLst>
              <a:ext uri="{FF2B5EF4-FFF2-40B4-BE49-F238E27FC236}">
                <a16:creationId xmlns:a16="http://schemas.microsoft.com/office/drawing/2014/main" xmlns="" id="{6B716336-39A1-3C7D-4F67-9D1FB2FB5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772" y="3382074"/>
            <a:ext cx="2974079" cy="297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3774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2A9D46E-3695-4D9C-3554-1EA48AF8B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MACHU PICCHU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6DBA093E-678E-1693-9942-9F6B25CD6E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6396990"/>
            <a:ext cx="3719590" cy="340922"/>
          </a:xfrm>
        </p:spPr>
        <p:txBody>
          <a:bodyPr>
            <a:normAutofit/>
          </a:bodyPr>
          <a:lstStyle/>
          <a:p>
            <a:r>
              <a:rPr lang="cs-CZ" sz="1200" dirty="0"/>
              <a:t>Natália </a:t>
            </a:r>
            <a:r>
              <a:rPr lang="cs-CZ" sz="1200" dirty="0" err="1"/>
              <a:t>romanová</a:t>
            </a:r>
            <a:endParaRPr lang="cs-CZ" sz="1200" dirty="0"/>
          </a:p>
        </p:txBody>
      </p:sp>
      <p:pic>
        <p:nvPicPr>
          <p:cNvPr id="2050" name="Picture 2" descr="Machu Picchu - backiee">
            <a:extLst>
              <a:ext uri="{FF2B5EF4-FFF2-40B4-BE49-F238E27FC236}">
                <a16:creationId xmlns:a16="http://schemas.microsoft.com/office/drawing/2014/main" xmlns="" id="{E47CE1AB-F6C3-6BF7-DC5E-F6E6FFCA3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51499" y="4589761"/>
            <a:ext cx="3406029" cy="180722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052" name="Picture 4" descr="Machu Picchu Wallpapers - Wallpaper Cave">
            <a:extLst>
              <a:ext uri="{FF2B5EF4-FFF2-40B4-BE49-F238E27FC236}">
                <a16:creationId xmlns:a16="http://schemas.microsoft.com/office/drawing/2014/main" xmlns="" id="{8C85C9A7-8794-D83A-7DF0-81DF87F4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25" y="1098388"/>
            <a:ext cx="2671133" cy="2003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erú y Bolivia, por Viajeros Chicharreros.: El Machu Picchu.">
            <a:extLst>
              <a:ext uri="{FF2B5EF4-FFF2-40B4-BE49-F238E27FC236}">
                <a16:creationId xmlns:a16="http://schemas.microsoft.com/office/drawing/2014/main" xmlns="" id="{D6F4EDEC-3171-DA19-703D-CAA9865D9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225" y="4364121"/>
            <a:ext cx="2956206" cy="16628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pple Released New Emoji With iOS 16.4. Here Are Our Favorites. - Life">
            <a:extLst>
              <a:ext uri="{FF2B5EF4-FFF2-40B4-BE49-F238E27FC236}">
                <a16:creationId xmlns:a16="http://schemas.microsoft.com/office/drawing/2014/main" xmlns="" id="{FF870D72-7CB5-E4A9-EB02-9EA75D797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05540" y="194774"/>
            <a:ext cx="2586235" cy="25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23795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E32CDA-6093-52AE-81A4-62ADEF333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Nové divy světa</a:t>
            </a:r>
          </a:p>
        </p:txBody>
      </p:sp>
      <p:sp>
        <p:nvSpPr>
          <p:cNvPr id="6" name="AutoShape 4" descr="Divy světa – 7 starověkých, Sedm nových divů světa🥇">
            <a:extLst>
              <a:ext uri="{FF2B5EF4-FFF2-40B4-BE49-F238E27FC236}">
                <a16:creationId xmlns:a16="http://schemas.microsoft.com/office/drawing/2014/main" xmlns="" id="{870AEAB3-473B-6A1A-FDBA-091E36EE3F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129118" cy="212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6" name="Picture 12" descr="If You're Planning A Trip To Machu Picchu, Read This First...">
            <a:extLst>
              <a:ext uri="{FF2B5EF4-FFF2-40B4-BE49-F238E27FC236}">
                <a16:creationId xmlns:a16="http://schemas.microsoft.com/office/drawing/2014/main" xmlns="" id="{A285983A-4389-C4FE-58AF-99E07CA54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0786" y="2001262"/>
            <a:ext cx="7256296" cy="483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obsah 8">
            <a:extLst>
              <a:ext uri="{FF2B5EF4-FFF2-40B4-BE49-F238E27FC236}">
                <a16:creationId xmlns:a16="http://schemas.microsoft.com/office/drawing/2014/main" xmlns="" id="{F4098EB5-BE06-DECE-4807-0F9B968B86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42" name="Picture 18" descr="Aerial photograph of Angkor Wat, machu picchu HD wallpaper | Wallpaper ...">
            <a:extLst>
              <a:ext uri="{FF2B5EF4-FFF2-40B4-BE49-F238E27FC236}">
                <a16:creationId xmlns:a16="http://schemas.microsoft.com/office/drawing/2014/main" xmlns="" id="{80D2E3A9-7C74-002A-B8BA-15A9FB4F9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4363" y="1640541"/>
            <a:ext cx="7917143" cy="475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MAchu-Picchu (1) | Quieres viajar">
            <a:extLst>
              <a:ext uri="{FF2B5EF4-FFF2-40B4-BE49-F238E27FC236}">
                <a16:creationId xmlns:a16="http://schemas.microsoft.com/office/drawing/2014/main" xmlns="" id="{16CCD113-6705-CC57-068A-B4AE08695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6122" y="1308847"/>
            <a:ext cx="6445624" cy="483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😳 Flushed Face Emoji — Meanings, Usage &amp; Copy">
            <a:extLst>
              <a:ext uri="{FF2B5EF4-FFF2-40B4-BE49-F238E27FC236}">
                <a16:creationId xmlns:a16="http://schemas.microsoft.com/office/drawing/2014/main" xmlns="" id="{24BFAA78-ED13-0523-2E74-28A9974A3F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076" name="Picture 4" descr="😳 Emoji Cara Corada - Emojis para Copiar">
            <a:extLst>
              <a:ext uri="{FF2B5EF4-FFF2-40B4-BE49-F238E27FC236}">
                <a16:creationId xmlns:a16="http://schemas.microsoft.com/office/drawing/2014/main" xmlns="" id="{FE98B683-02FD-7C1B-7FCA-5E86573CC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89" y="3276600"/>
            <a:ext cx="127635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alezený obrázek pro emoji eyes">
            <a:extLst>
              <a:ext uri="{FF2B5EF4-FFF2-40B4-BE49-F238E27FC236}">
                <a16:creationId xmlns:a16="http://schemas.microsoft.com/office/drawing/2014/main" xmlns="" id="{5823E3C4-5915-52C0-E18A-059388AAE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9921" r="95238">
                        <a14:foregroundMark x1="72619" y1="74444" x2="75397" y2="26111"/>
                        <a14:foregroundMark x1="75397" y1="26111" x2="63492" y2="56111"/>
                        <a14:foregroundMark x1="63492" y1="56111" x2="67857" y2="78333"/>
                        <a14:foregroundMark x1="39286" y1="80556" x2="46032" y2="51111"/>
                        <a14:foregroundMark x1="46032" y1="51111" x2="31746" y2="21667"/>
                        <a14:foregroundMark x1="31746" y1="21667" x2="19444" y2="66667"/>
                        <a14:foregroundMark x1="19444" y1="66667" x2="43254" y2="85000"/>
                        <a14:foregroundMark x1="43254" y1="85000" x2="43651" y2="76111"/>
                        <a14:foregroundMark x1="32937" y1="88333" x2="26190" y2="73889"/>
                        <a14:foregroundMark x1="19841" y1="50000" x2="30952" y2="18889"/>
                        <a14:foregroundMark x1="30952" y1="18889" x2="51587" y2="48333"/>
                        <a14:foregroundMark x1="51587" y1="48333" x2="50794" y2="63889"/>
                        <a14:foregroundMark x1="66270" y1="71667" x2="83730" y2="21111"/>
                        <a14:foregroundMark x1="83730" y1="21111" x2="68651" y2="37778"/>
                        <a14:foregroundMark x1="64683" y1="32778" x2="85317" y2="81111"/>
                        <a14:foregroundMark x1="85317" y1="81111" x2="63492" y2="73889"/>
                        <a14:foregroundMark x1="63492" y1="73889" x2="63095" y2="73333"/>
                        <a14:foregroundMark x1="82937" y1="76667" x2="86111" y2="27778"/>
                        <a14:foregroundMark x1="86111" y1="27778" x2="63095" y2="24444"/>
                        <a14:foregroundMark x1="63095" y1="24444" x2="60714" y2="46667"/>
                        <a14:foregroundMark x1="95042" y1="63065" x2="95189" y2="63684"/>
                        <a14:foregroundMark x1="92063" y1="50556" x2="94767" y2="61910"/>
                        <a14:backgroundMark x1="94841" y1="65000" x2="97619" y2="56667"/>
                        <a14:backgroundMark x1="94841" y1="63889" x2="95635" y2="5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260942" y="3369654"/>
            <a:ext cx="1265496" cy="97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785635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1C4FB9F-CEE7-4AF2-D52B-AE92C7C5E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32" name="Picture 8" descr="Maps of Machu Picchu: location, routes and more">
            <a:extLst>
              <a:ext uri="{FF2B5EF4-FFF2-40B4-BE49-F238E27FC236}">
                <a16:creationId xmlns:a16="http://schemas.microsoft.com/office/drawing/2014/main" xmlns="" id="{AEE3E10A-C6C9-1259-7B83-DB5ABDB9C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5694" y="-180189"/>
            <a:ext cx="10336306" cy="688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xmlns="" id="{554C8312-10E4-B449-19A8-775307C4A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34" name="Picture 10" descr="Neruda on Machu Picchu's Healing Powers | Better Living through Beowulf">
            <a:extLst>
              <a:ext uri="{FF2B5EF4-FFF2-40B4-BE49-F238E27FC236}">
                <a16:creationId xmlns:a16="http://schemas.microsoft.com/office/drawing/2014/main" xmlns="" id="{1EA31CB0-2564-C4CC-4E11-D98DE1BAD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09690"/>
            <a:ext cx="3760227" cy="25173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aumen Hoch Emoji Symbole Smiley Emoji Emoticon | Images and Photos finder">
            <a:extLst>
              <a:ext uri="{FF2B5EF4-FFF2-40B4-BE49-F238E27FC236}">
                <a16:creationId xmlns:a16="http://schemas.microsoft.com/office/drawing/2014/main" xmlns="" id="{7E188246-B1CC-EB05-68F2-CAA71C12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343" b="93905" l="2246" r="96387">
                        <a14:foregroundMark x1="41016" y1="7645" x2="41016" y2="7645"/>
                        <a14:foregroundMark x1="40430" y1="7025" x2="38867" y2="6198"/>
                        <a14:foregroundMark x1="36133" y1="1446" x2="36133" y2="1446"/>
                        <a14:foregroundMark x1="36914" y1="2273" x2="36914" y2="2273"/>
                        <a14:foregroundMark x1="93066" y1="53616" x2="92480" y2="53616"/>
                        <a14:foregroundMark x1="82031" y1="86674" x2="82031" y2="86674"/>
                        <a14:foregroundMark x1="90918" y1="64876" x2="90918" y2="64876"/>
                        <a14:foregroundMark x1="85645" y1="69628" x2="85645" y2="69628"/>
                        <a14:foregroundMark x1="55566" y1="91736" x2="67773" y2="93905"/>
                        <a14:foregroundMark x1="67773" y1="93905" x2="81348" y2="85744"/>
                        <a14:foregroundMark x1="81348" y1="85744" x2="87793" y2="73244"/>
                        <a14:foregroundMark x1="87793" y1="73244" x2="91016" y2="54545"/>
                        <a14:foregroundMark x1="91016" y1="54545" x2="90723" y2="52996"/>
                        <a14:foregroundMark x1="96582" y1="65496" x2="89648" y2="39669"/>
                        <a14:foregroundMark x1="89648" y1="39669" x2="70996" y2="29442"/>
                        <a14:foregroundMark x1="70996" y1="29442" x2="58301" y2="32335"/>
                        <a14:foregroundMark x1="58301" y1="32335" x2="48242" y2="38636"/>
                        <a14:foregroundMark x1="11719" y1="35537" x2="8496" y2="46901"/>
                        <a14:foregroundMark x1="8496" y1="46901" x2="8594" y2="62603"/>
                        <a14:foregroundMark x1="4297" y1="43285" x2="2246" y2="58161"/>
                        <a14:foregroundMark x1="2246" y1="58161" x2="2246" y2="58161"/>
                        <a14:foregroundMark x1="84277" y1="53202" x2="75781" y2="5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901" y="167836"/>
            <a:ext cx="453930" cy="42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068293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E8C1F5-3A9E-A336-FB67-C2448E653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121427A-A4C1-2626-2DF3-D0575116D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68071"/>
            <a:ext cx="10178322" cy="3593591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5" name="AutoShape 4" descr="வரலாற்றில் இன்று: 7 புதிய உலக அதிசயங்கள் அறிவிக்கப்பட்ட நாள்! | On This ...">
            <a:extLst>
              <a:ext uri="{FF2B5EF4-FFF2-40B4-BE49-F238E27FC236}">
                <a16:creationId xmlns:a16="http://schemas.microsoft.com/office/drawing/2014/main" xmlns="" id="{2A685824-34EE-AD78-AB84-7585E26288A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2FF05D2-5683-C83C-5D28-BC76DE285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17333"/>
            <a:ext cx="11636188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Poloha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Peru, v pohoří Andy, přibližně 80 km severozápadně od Cuzca.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Nadmořská výška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asi 2 430 metrů.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Datum výstavby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kolem roku 1450 za vlády inckého vládce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Pachacutiho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Účel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Pravděpodobně královské sídlo, náboženské nebo ceremoniální centrum.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Objevení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: Pro západní svět bylo znovu objeveno americkým historikem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Hiramem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Binghamem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v roce 1911.</a:t>
            </a:r>
          </a:p>
        </p:txBody>
      </p:sp>
      <p:pic>
        <p:nvPicPr>
          <p:cNvPr id="1027" name="Picture 3" descr="Imagens Do Machu Picchu - FDPLEARN">
            <a:extLst>
              <a:ext uri="{FF2B5EF4-FFF2-40B4-BE49-F238E27FC236}">
                <a16:creationId xmlns:a16="http://schemas.microsoft.com/office/drawing/2014/main" xmlns="" id="{D5E1E532-D66B-6624-D9A2-259C6B38E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953" y="837420"/>
            <a:ext cx="6844290" cy="4567089"/>
          </a:xfrm>
          <a:prstGeom prst="roundRect">
            <a:avLst>
              <a:gd name="adj" fmla="val 2252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ormas de trabajo personal en el Imperio Inca | Historylizer Ciencias ...">
            <a:extLst>
              <a:ext uri="{FF2B5EF4-FFF2-40B4-BE49-F238E27FC236}">
                <a16:creationId xmlns:a16="http://schemas.microsoft.com/office/drawing/2014/main" xmlns="" id="{C0BF6615-C8FC-5F77-9414-34F4725FC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12" y="1221355"/>
            <a:ext cx="4688541" cy="2768847"/>
          </a:xfrm>
          <a:prstGeom prst="roundRect">
            <a:avLst>
              <a:gd name="adj" fmla="val 3284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254135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47DBEF9-5BA4-E1C2-E4F4-3F34F9502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26074847-E910-9896-616D-8A75D7064B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79293" y="4360924"/>
            <a:ext cx="1167204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Město je vybudováno z dokonale opracovaných kamenných bloků, bez   použití malty.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Mezi hlavní stavby patří </a:t>
            </a:r>
            <a:r>
              <a:rPr kumimoji="0" lang="cs-CZ" alt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Chrám Slunce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, </a:t>
            </a:r>
            <a:r>
              <a:rPr kumimoji="0" lang="cs-CZ" alt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Chrám tří oken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, </a:t>
            </a:r>
            <a:r>
              <a:rPr kumimoji="0" lang="cs-CZ" altLang="cs-C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Intihuatana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 (kamenný sluneční kalendář) a </a:t>
            </a:r>
            <a:r>
              <a:rPr kumimoji="0" lang="cs-CZ" altLang="cs-C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Královská rezidence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" panose="020B0604020202020204" pitchFamily="34" charset="0"/>
              </a:rPr>
              <a:t>Komplex obsahuje asi 200 budov, propojených terasami a schodišti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075" name="Picture 3" descr="Machu Picchu | Great Atmosphere.">
            <a:extLst>
              <a:ext uri="{FF2B5EF4-FFF2-40B4-BE49-F238E27FC236}">
                <a16:creationId xmlns:a16="http://schemas.microsoft.com/office/drawing/2014/main" xmlns="" id="{60A35F89-01A2-A4FE-D1D7-5A90E82E50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-317" b="7058"/>
          <a:stretch/>
        </p:blipFill>
        <p:spPr bwMode="auto">
          <a:xfrm>
            <a:off x="247557" y="-63580"/>
            <a:ext cx="7121431" cy="442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Frightened Face Emoji - vrogue.co">
            <a:extLst>
              <a:ext uri="{FF2B5EF4-FFF2-40B4-BE49-F238E27FC236}">
                <a16:creationId xmlns:a16="http://schemas.microsoft.com/office/drawing/2014/main" xmlns="" id="{BCB05633-788D-99AE-E7C1-91196B31F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7760" b="91250" l="9115" r="90000">
                        <a14:foregroundMark x1="31302" y1="32031" x2="35625" y2="29583"/>
                        <a14:foregroundMark x1="35052" y1="29010" x2="20781" y2="35313"/>
                        <a14:foregroundMark x1="20781" y1="35313" x2="31406" y2="29740"/>
                        <a14:foregroundMark x1="31406" y1="29740" x2="32240" y2="32760"/>
                        <a14:foregroundMark x1="61927" y1="49323" x2="59427" y2="37656"/>
                        <a14:foregroundMark x1="59427" y1="37656" x2="58906" y2="41771"/>
                        <a14:foregroundMark x1="30521" y1="31823" x2="21146" y2="35000"/>
                        <a14:foregroundMark x1="36719" y1="32188" x2="27187" y2="35313"/>
                        <a14:foregroundMark x1="27187" y1="35313" x2="31094" y2="30885"/>
                        <a14:foregroundMark x1="37500" y1="33698" x2="28490" y2="42188"/>
                        <a14:foregroundMark x1="28490" y1="42188" x2="25469" y2="41406"/>
                        <a14:foregroundMark x1="38802" y1="33333" x2="28594" y2="45625"/>
                        <a14:foregroundMark x1="28594" y1="45625" x2="22813" y2="33906"/>
                        <a14:foregroundMark x1="22813" y1="33906" x2="23229" y2="33698"/>
                        <a14:foregroundMark x1="64948" y1="44219" x2="51406" y2="42917"/>
                        <a14:foregroundMark x1="51406" y1="42917" x2="50104" y2="28333"/>
                        <a14:foregroundMark x1="50104" y1="28333" x2="63490" y2="29844"/>
                        <a14:foregroundMark x1="63490" y1="29844" x2="54271" y2="40313"/>
                        <a14:foregroundMark x1="54271" y1="40313" x2="52708" y2="38802"/>
                        <a14:foregroundMark x1="66979" y1="45000" x2="63542" y2="33542"/>
                        <a14:foregroundMark x1="63542" y1="33542" x2="63594" y2="32396"/>
                        <a14:foregroundMark x1="69063" y1="43490" x2="62760" y2="29115"/>
                        <a14:foregroundMark x1="62760" y1="29115" x2="61927" y2="28438"/>
                        <a14:foregroundMark x1="78438" y1="89688" x2="64740" y2="88958"/>
                        <a14:foregroundMark x1="74531" y1="91406" x2="69271" y2="90469"/>
                        <a14:foregroundMark x1="71146" y1="34479" x2="66615" y2="27865"/>
                        <a14:foregroundMark x1="9323" y1="80885" x2="9115" y2="75260"/>
                        <a14:foregroundMark x1="41458" y1="9271" x2="57344" y2="8021"/>
                        <a14:foregroundMark x1="57344" y1="8021" x2="60208" y2="9479"/>
                        <a14:foregroundMark x1="54010" y1="7969" x2="41823" y2="10417"/>
                        <a14:foregroundMark x1="41823" y1="10417" x2="41823" y2="10417"/>
                        <a14:foregroundMark x1="53854" y1="7760" x2="47083" y2="8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455" y="-245419"/>
            <a:ext cx="4770252" cy="47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60612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0E2D556-5E83-D3FD-BA4C-542A9F197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význam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8ACAAA43-FE82-4AF8-6ED1-2D6D3A228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301" y="3186688"/>
            <a:ext cx="10178322" cy="3593591"/>
          </a:xfrm>
        </p:spPr>
        <p:txBody>
          <a:bodyPr>
            <a:normAutofit fontScale="92500"/>
          </a:bodyPr>
          <a:lstStyle/>
          <a:p>
            <a:pPr>
              <a:buNone/>
            </a:pPr>
            <a:endParaRPr lang="cs-CZ" b="1" dirty="0"/>
          </a:p>
          <a:p>
            <a:pPr>
              <a:buFont typeface="Arial" panose="020B0604020202020204" pitchFamily="34" charset="0"/>
              <a:buChar char="•"/>
            </a:pPr>
            <a:r>
              <a:rPr lang="cs-CZ" sz="4300" dirty="0"/>
              <a:t>Machu </a:t>
            </a:r>
            <a:r>
              <a:rPr lang="cs-CZ" sz="4300" dirty="0" err="1"/>
              <a:t>Picchu</a:t>
            </a:r>
            <a:r>
              <a:rPr lang="cs-CZ" sz="4300" dirty="0"/>
              <a:t> je symbolem technické vyspělosti a kulturního bohatství Incké říše.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4300" dirty="0"/>
              <a:t>V roce 2007 bylo zařazeno mezi </a:t>
            </a:r>
            <a:r>
              <a:rPr lang="cs-CZ" sz="4300" b="1" dirty="0"/>
              <a:t>nových sedm divů světa</a:t>
            </a:r>
            <a:r>
              <a:rPr lang="cs-CZ" sz="4300" dirty="0"/>
              <a:t>.</a:t>
            </a:r>
          </a:p>
          <a:p>
            <a:endParaRPr lang="cs-CZ" dirty="0"/>
          </a:p>
        </p:txBody>
      </p:sp>
      <p:pic>
        <p:nvPicPr>
          <p:cNvPr id="4098" name="Picture 2" descr="Smiley Humørikon Emoji - Gratis billeder på Pixabay - Pixabay">
            <a:extLst>
              <a:ext uri="{FF2B5EF4-FFF2-40B4-BE49-F238E27FC236}">
                <a16:creationId xmlns:a16="http://schemas.microsoft.com/office/drawing/2014/main" xmlns="" id="{9AD2B2FB-1C6B-FC5D-ED01-9892703E1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1359" y="-241153"/>
            <a:ext cx="4024260" cy="402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oyalty-Free photo: Oasis under blue sky | PickPik">
            <a:extLst>
              <a:ext uri="{FF2B5EF4-FFF2-40B4-BE49-F238E27FC236}">
                <a16:creationId xmlns:a16="http://schemas.microsoft.com/office/drawing/2014/main" xmlns="" id="{88A0E408-4B7D-9603-ECE6-5F459B71B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5279" y="1073526"/>
            <a:ext cx="3548914" cy="23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88834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C1AF1D-21B3-A1E7-8DE4-3FA91964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GIF Děkuji za pozornost - 30 animovaných obrázků zdarma | USAGIF.com">
            <a:extLst>
              <a:ext uri="{FF2B5EF4-FFF2-40B4-BE49-F238E27FC236}">
                <a16:creationId xmlns:a16="http://schemas.microsoft.com/office/drawing/2014/main" xmlns="" id="{774EF4BA-5241-B8E5-BB24-69DD76E93B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90501" y="-170330"/>
            <a:ext cx="12573001" cy="719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7006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dznáček">
  <a:themeElements>
    <a:clrScheme name="Fialová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dznáček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9E77EDF1-0821-4215-BD6E-A2D49F0255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TM10001106[[fn=Odznáček]]</Template>
  <TotalTime>120</TotalTime>
  <Words>144</Words>
  <Application>Microsoft Office PowerPoint</Application>
  <PresentationFormat>Vlastní</PresentationFormat>
  <Paragraphs>19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Odznáček</vt:lpstr>
      <vt:lpstr>Nové divy světa</vt:lpstr>
      <vt:lpstr>MACHU PICCHU</vt:lpstr>
      <vt:lpstr>Nové divy světa</vt:lpstr>
      <vt:lpstr>Snímek 4</vt:lpstr>
      <vt:lpstr>informace</vt:lpstr>
      <vt:lpstr>Snímek 6</vt:lpstr>
      <vt:lpstr>význam</vt:lpstr>
      <vt:lpstr>Snímek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Nové divy světa</dc:title>
  <dc:creator>zak</dc:creator>
  <cp:lastModifiedBy>Alena</cp:lastModifiedBy>
  <cp:revision>6</cp:revision>
  <dcterms:created xsi:type="dcterms:W3CDTF">2025-04-23T08:24:26Z</dcterms:created>
  <dcterms:modified xsi:type="dcterms:W3CDTF">2025-06-21T05:05:34Z</dcterms:modified>
</cp:coreProperties>
</file>