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86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32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0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36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98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91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11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39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51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8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99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3A3C2-9CEC-4A33-86A1-0910B04F8A6F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3034-3470-452E-9ADB-25E41443B4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03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C46D0-901D-A6B9-5F5B-3359414FF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074" y="120316"/>
            <a:ext cx="9553072" cy="1291389"/>
          </a:xfrm>
        </p:spPr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Lesní domov pro zvířátka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E331C7-1DC8-1BD4-2387-7DF280E0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Výsledek obrázku pro příroda na plochu Bright Wallpaper, Forest ...">
            <a:extLst>
              <a:ext uri="{FF2B5EF4-FFF2-40B4-BE49-F238E27FC236}">
                <a16:creationId xmlns:a16="http://schemas.microsoft.com/office/drawing/2014/main" id="{ACE418A4-B572-485D-2273-47DAF52A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0" y="2685636"/>
            <a:ext cx="6096000" cy="37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írná zima láká opeřence k hnízdění, stěhovaví ptáci odkládají odlet do ...">
            <a:extLst>
              <a:ext uri="{FF2B5EF4-FFF2-40B4-BE49-F238E27FC236}">
                <a16:creationId xmlns:a16="http://schemas.microsoft.com/office/drawing/2014/main" id="{EDD67B0A-925F-C8F5-693E-C36F6056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236" y="265411"/>
            <a:ext cx="1496681" cy="10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k přilákat na zahradu roztomilé veverky a udělat radost sobě i dětem ...">
            <a:extLst>
              <a:ext uri="{FF2B5EF4-FFF2-40B4-BE49-F238E27FC236}">
                <a16:creationId xmlns:a16="http://schemas.microsoft.com/office/drawing/2014/main" id="{437CE96D-7336-BDB1-E392-6D0864AD5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15" y="3169023"/>
            <a:ext cx="4963026" cy="33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AEFBE-51AE-57E4-0323-76C11A29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Konvalinka</a:t>
            </a:r>
          </a:p>
        </p:txBody>
      </p:sp>
      <p:sp>
        <p:nvSpPr>
          <p:cNvPr id="9" name="AutoShape 12" descr="Pár čápů bílých a jejich mládě">
            <a:extLst>
              <a:ext uri="{FF2B5EF4-FFF2-40B4-BE49-F238E27FC236}">
                <a16:creationId xmlns:a16="http://schemas.microsoft.com/office/drawing/2014/main" id="{60DAC184-99F2-608A-F45C-F7E6F1F834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4" descr="Pár čápů bílých a jejich mládě">
            <a:extLst>
              <a:ext uri="{FF2B5EF4-FFF2-40B4-BE49-F238E27FC236}">
                <a16:creationId xmlns:a16="http://schemas.microsoft.com/office/drawing/2014/main" id="{C73EE277-0A62-E04D-780B-044F666F28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930E3-0BCA-267D-6FD8-26000F3CD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282" y="1443320"/>
            <a:ext cx="3684494" cy="1909480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 je vytrvalá jedovatá rostlina</a:t>
            </a:r>
          </a:p>
          <a:p>
            <a:r>
              <a:rPr lang="cs-CZ" dirty="0"/>
              <a:t>Je až 20cm. vysoká</a:t>
            </a:r>
          </a:p>
        </p:txBody>
      </p:sp>
      <p:pic>
        <p:nvPicPr>
          <p:cNvPr id="4" name="Picture 2" descr="Konvalinka vonná bílá – Convallaria majalis – hlízy konvalinky">
            <a:extLst>
              <a:ext uri="{FF2B5EF4-FFF2-40B4-BE49-F238E27FC236}">
                <a16:creationId xmlns:a16="http://schemas.microsoft.com/office/drawing/2014/main" id="{EBC4EF02-B5AE-2B71-ABE5-1C7CA9BE3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23" y="2969419"/>
            <a:ext cx="3626456" cy="36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k pěstovat konvalinky | Jahodárna Brozany nad Ohří">
            <a:extLst>
              <a:ext uri="{FF2B5EF4-FFF2-40B4-BE49-F238E27FC236}">
                <a16:creationId xmlns:a16="http://schemas.microsoft.com/office/drawing/2014/main" id="{742BA393-A49E-265E-0B5A-8805EA8D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1" y="3581400"/>
            <a:ext cx="5344814" cy="30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nvalinka png | PNGEgg">
            <a:extLst>
              <a:ext uri="{FF2B5EF4-FFF2-40B4-BE49-F238E27FC236}">
                <a16:creationId xmlns:a16="http://schemas.microsoft.com/office/drawing/2014/main" id="{CC6E1260-7109-487C-6A96-822E2620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76" y="1578559"/>
            <a:ext cx="977645" cy="15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20A39-4DBA-5F95-F54E-78EABE1F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datel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6BF84-81CF-ABA2-C3DF-F81581079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17" y="555019"/>
            <a:ext cx="5047128" cy="231737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Délka datla je 45 až 50 cm. 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Zbavuje strom dřevokazného hmyzu,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Jako jsou kůrovci a tesaříci.</a:t>
            </a:r>
          </a:p>
        </p:txBody>
      </p:sp>
      <p:pic>
        <p:nvPicPr>
          <p:cNvPr id="2050" name="Picture 2" descr="Datel černý – Pták roku 2017">
            <a:extLst>
              <a:ext uri="{FF2B5EF4-FFF2-40B4-BE49-F238E27FC236}">
                <a16:creationId xmlns:a16="http://schemas.microsoft.com/office/drawing/2014/main" id="{7387F53D-EC13-C21D-00C6-58E3A1DB3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65" y="215152"/>
            <a:ext cx="4491318" cy="44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tákem roku je &quot;lékař stromů&quot; datel černý - Ekolist.cz">
            <a:extLst>
              <a:ext uri="{FF2B5EF4-FFF2-40B4-BE49-F238E27FC236}">
                <a16:creationId xmlns:a16="http://schemas.microsoft.com/office/drawing/2014/main" id="{6D8F7CB9-B8F9-D96F-F6D3-AB53097BE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3360"/>
            <a:ext cx="5047128" cy="378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06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EB60A-B4B3-89B1-BE51-CBBA29AA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                              mravenec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A218A-A7AE-744A-7B3C-EAFFEF24F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06" y="1287557"/>
            <a:ext cx="4764741" cy="2420751"/>
          </a:xfrm>
        </p:spPr>
        <p:txBody>
          <a:bodyPr/>
          <a:lstStyle/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Je dlouhý 2-5mm.</a:t>
            </a:r>
            <a:endParaRPr lang="cs-CZ" spc="-15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cs-CZ" dirty="0"/>
              <a:t>Královna se dožívá nejdéle až 20 let.</a:t>
            </a:r>
          </a:p>
        </p:txBody>
      </p:sp>
      <p:pic>
        <p:nvPicPr>
          <p:cNvPr id="1026" name="Picture 2" descr="Mravenčí svět: Jak dlouho žije mravenec, časté druhy a čím je jedinečný ...">
            <a:extLst>
              <a:ext uri="{FF2B5EF4-FFF2-40B4-BE49-F238E27FC236}">
                <a16:creationId xmlns:a16="http://schemas.microsoft.com/office/drawing/2014/main" id="{AFC8070A-807D-A4A7-0015-80D67983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9" y="3598946"/>
            <a:ext cx="4949262" cy="2484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ravenci a jejich podivuhodný svět - Ekolist.cz">
            <a:extLst>
              <a:ext uri="{FF2B5EF4-FFF2-40B4-BE49-F238E27FC236}">
                <a16:creationId xmlns:a16="http://schemas.microsoft.com/office/drawing/2014/main" id="{8AC3310C-FE46-921D-53EC-8BB818378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1" y="3189242"/>
            <a:ext cx="4949263" cy="33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阿根廷蚂蚁群遍布全球堪比人类社会(图)_科学探索_科技时代_新浪网">
            <a:extLst>
              <a:ext uri="{FF2B5EF4-FFF2-40B4-BE49-F238E27FC236}">
                <a16:creationId xmlns:a16="http://schemas.microsoft.com/office/drawing/2014/main" id="{9B23535B-B496-617F-B44F-ABF5194DD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85" y="345875"/>
            <a:ext cx="3855679" cy="2356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Semená rozširujú mravce.">
            <a:extLst>
              <a:ext uri="{FF2B5EF4-FFF2-40B4-BE49-F238E27FC236}">
                <a16:creationId xmlns:a16="http://schemas.microsoft.com/office/drawing/2014/main" id="{47549223-BB2B-D82E-B7EE-6F68247CCF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4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1A452-B71E-172F-3A6D-A0D68E29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5290"/>
            <a:ext cx="10515600" cy="1580960"/>
          </a:xfrm>
        </p:spPr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                               </a:t>
            </a:r>
            <a:r>
              <a:rPr lang="cs-CZ" sz="7200" dirty="0">
                <a:solidFill>
                  <a:srgbClr val="7030A0"/>
                </a:solidFill>
              </a:rPr>
              <a:t> fialka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FBB971-6D63-E94F-A336-7477A6861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975181"/>
            <a:ext cx="3410712" cy="1032004"/>
          </a:xfrm>
        </p:spPr>
        <p:txBody>
          <a:bodyPr/>
          <a:lstStyle/>
          <a:p>
            <a:r>
              <a:rPr lang="cs-CZ" dirty="0"/>
              <a:t>Fialka je velká cca 10-15cm..</a:t>
            </a:r>
          </a:p>
        </p:txBody>
      </p:sp>
      <p:sp>
        <p:nvSpPr>
          <p:cNvPr id="4" name="AutoShape 2" descr="Semená rozširujú mravce.">
            <a:extLst>
              <a:ext uri="{FF2B5EF4-FFF2-40B4-BE49-F238E27FC236}">
                <a16:creationId xmlns:a16="http://schemas.microsoft.com/office/drawing/2014/main" id="{6598C3B5-8C9B-E763-E598-95BF6B861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Nalezený obrázek pro fialka ">
            <a:extLst>
              <a:ext uri="{FF2B5EF4-FFF2-40B4-BE49-F238E27FC236}">
                <a16:creationId xmlns:a16="http://schemas.microsoft.com/office/drawing/2014/main" id="{9212A4FC-E95E-BDCC-545B-945C65B2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7" y="3194304"/>
            <a:ext cx="4702683" cy="31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ola sororia &quot; Red Cloud &quot; - violka, fialka Zahradnictví Krulichovi ...">
            <a:extLst>
              <a:ext uri="{FF2B5EF4-FFF2-40B4-BE49-F238E27FC236}">
                <a16:creationId xmlns:a16="http://schemas.microsoft.com/office/drawing/2014/main" id="{0AFC9448-C8A8-A5EC-A1CF-4D2ADAE1F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97" y="3276600"/>
            <a:ext cx="4791456" cy="31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er dan 900 gratis afbeeldingen van Viooltjes en Natuur - Pixabay">
            <a:extLst>
              <a:ext uri="{FF2B5EF4-FFF2-40B4-BE49-F238E27FC236}">
                <a16:creationId xmlns:a16="http://schemas.microsoft.com/office/drawing/2014/main" id="{BFABCDE0-B7AB-3EB1-DDF8-23D444B5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7548"/>
            <a:ext cx="6096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10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9DD64-A211-5AC1-7A90-8F4592B7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                            Hluchavka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395A06-933E-771F-1E2E-54FB5D160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11174"/>
            <a:ext cx="4391025" cy="1562100"/>
          </a:xfrm>
        </p:spPr>
        <p:txBody>
          <a:bodyPr/>
          <a:lstStyle/>
          <a:p>
            <a:r>
              <a:rPr lang="cs-CZ" dirty="0"/>
              <a:t>Na světě je 40 různých  druhů </a:t>
            </a:r>
          </a:p>
          <a:p>
            <a:r>
              <a:rPr lang="cs-CZ" dirty="0"/>
              <a:t>Je velká 10-80cm…</a:t>
            </a:r>
          </a:p>
        </p:txBody>
      </p:sp>
      <p:pic>
        <p:nvPicPr>
          <p:cNvPr id="1026" name="Picture 2" descr="Hluchavka: Jaké jsou její účinky a jak ji pěstovat?">
            <a:extLst>
              <a:ext uri="{FF2B5EF4-FFF2-40B4-BE49-F238E27FC236}">
                <a16:creationId xmlns:a16="http://schemas.microsoft.com/office/drawing/2014/main" id="{619F60AB-EDB2-5A45-48CD-9567C015D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574673"/>
            <a:ext cx="4391025" cy="29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ál české flóry">
            <a:extLst>
              <a:ext uri="{FF2B5EF4-FFF2-40B4-BE49-F238E27FC236}">
                <a16:creationId xmlns:a16="http://schemas.microsoft.com/office/drawing/2014/main" id="{592801F8-8866-EDD1-7B3C-6CD48DBE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8" y="-244616"/>
            <a:ext cx="3048000" cy="3673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uzzy-horned bumblebee | Great lakes region, Fauna, Species">
            <a:extLst>
              <a:ext uri="{FF2B5EF4-FFF2-40B4-BE49-F238E27FC236}">
                <a16:creationId xmlns:a16="http://schemas.microsoft.com/office/drawing/2014/main" id="{A176555F-D1EC-4E2A-6D70-B68068D5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19" y="3573275"/>
            <a:ext cx="4038160" cy="28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beja #mieldelperello, #meldelperello, #avilluis, #mielnatural, # ...">
            <a:extLst>
              <a:ext uri="{FF2B5EF4-FFF2-40B4-BE49-F238E27FC236}">
                <a16:creationId xmlns:a16="http://schemas.microsoft.com/office/drawing/2014/main" id="{B951090B-6578-888F-1887-7D0D6EDF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66629"/>
            <a:ext cx="157717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8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F7750-C185-E0E7-1EA9-2F0DB184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                       Mochomůrka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C7850-A2D7-67B8-B530-F4F55E2F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9"/>
            <a:ext cx="4219575" cy="1585912"/>
          </a:xfrm>
        </p:spPr>
        <p:txBody>
          <a:bodyPr/>
          <a:lstStyle/>
          <a:p>
            <a:r>
              <a:rPr lang="cs-CZ" dirty="0"/>
              <a:t>je to jedovatá houba </a:t>
            </a:r>
          </a:p>
          <a:p>
            <a:r>
              <a:rPr lang="cs-CZ" dirty="0"/>
              <a:t>Ne světě je cca 600 druhů</a:t>
            </a:r>
          </a:p>
        </p:txBody>
      </p:sp>
      <p:pic>
        <p:nvPicPr>
          <p:cNvPr id="2050" name="Picture 2" descr="muchomůrka červená | NaturAtlas.cz">
            <a:extLst>
              <a:ext uri="{FF2B5EF4-FFF2-40B4-BE49-F238E27FC236}">
                <a16:creationId xmlns:a16="http://schemas.microsoft.com/office/drawing/2014/main" id="{E4CD86BA-10FE-EC9C-562B-8C42D148F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0" r="1982"/>
          <a:stretch/>
        </p:blipFill>
        <p:spPr bwMode="auto">
          <a:xfrm>
            <a:off x="6376986" y="3081338"/>
            <a:ext cx="568166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chomůrka zelená - popis, kdy a kde hledat | NaHouby.cz">
            <a:extLst>
              <a:ext uri="{FF2B5EF4-FFF2-40B4-BE49-F238E27FC236}">
                <a16:creationId xmlns:a16="http://schemas.microsoft.com/office/drawing/2014/main" id="{70B84564-6F75-6F0E-558D-0022FFCB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81338"/>
            <a:ext cx="5372099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chomůrka červená - popis, kdy a kde hledat | NaHouby.cz">
            <a:extLst>
              <a:ext uri="{FF2B5EF4-FFF2-40B4-BE49-F238E27FC236}">
                <a16:creationId xmlns:a16="http://schemas.microsoft.com/office/drawing/2014/main" id="{FAE33200-DAE3-368B-0384-35197957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11" y="365124"/>
            <a:ext cx="3440189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52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ouřové skl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</TotalTime>
  <Words>81</Words>
  <Application>Microsoft Office PowerPoint</Application>
  <PresentationFormat>Širokoúhlá obrazovka</PresentationFormat>
  <Paragraphs>20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Cambria</vt:lpstr>
      <vt:lpstr>Motiv Office</vt:lpstr>
      <vt:lpstr>Lesní domov pro zvířátka</vt:lpstr>
      <vt:lpstr>Konvalinka</vt:lpstr>
      <vt:lpstr>datel</vt:lpstr>
      <vt:lpstr>                              mravenec</vt:lpstr>
      <vt:lpstr>                                fialka</vt:lpstr>
      <vt:lpstr>                            Hluchavka</vt:lpstr>
      <vt:lpstr>                       Mochomůrka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6</cp:revision>
  <dcterms:created xsi:type="dcterms:W3CDTF">2025-03-26T09:59:04Z</dcterms:created>
  <dcterms:modified xsi:type="dcterms:W3CDTF">2025-04-14T09:28:05Z</dcterms:modified>
</cp:coreProperties>
</file>