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09930-1435-087B-52FE-17F16CEAB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0F374C-34EA-C390-DF5F-67EF4175F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6C69A9-223E-DE21-ADE4-27720F7F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70B6-1811-4E37-B2C4-600A7E455782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C2867D-E0FD-1442-B82A-9712BB9C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4E6AD9-89F6-BA57-1C18-4A0F08AB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1FA-1BB5-4679-A57A-DE25AE10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12326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DECCC-DAB7-DE33-0CB2-1D74CFF3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3471BE-57F1-19B1-2C8C-60F197657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A96975-9931-3122-53AD-CD118A5C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70B6-1811-4E37-B2C4-600A7E455782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287F62-77D2-BE16-D772-EB6E3366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82C02E-8322-3E20-B14C-E96CEDAC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1FA-1BB5-4679-A57A-DE25AE10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62066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772529-641E-42A9-A8A7-E15AF07D0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A30379-F909-370B-1A3C-7EB368983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AD36E4-C23B-A58A-BC1A-B53291D66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70B6-1811-4E37-B2C4-600A7E455782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BDF5F0-1C97-B271-20CF-B7F80251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46A7D4-BB6A-B5D3-D4A2-5C81B31A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1FA-1BB5-4679-A57A-DE25AE10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644685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FBB83-AE73-A63A-36CF-330A9D36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2FED7-B441-67A3-6B6A-9DA2A3B2F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1A80BB-91E9-F55E-CF5A-74E31D30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70B6-1811-4E37-B2C4-600A7E455782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F4B485-882A-DDDD-FDFC-899B8D8E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5BC014-1A60-239A-1062-73E6D0FB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1FA-1BB5-4679-A57A-DE25AE10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245545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3938D-9187-19DF-7760-7A5EF009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CBD6CE-F060-3891-13A7-50B598A79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E6CFD3-5C72-7C26-885D-EC0334C9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70B6-1811-4E37-B2C4-600A7E455782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6ABAD9-B902-45D0-A9CD-84453AA1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B7BC41-B88A-73F4-D390-EB259CC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1FA-1BB5-4679-A57A-DE25AE10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198439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69366-106A-FB50-57FA-4488DFF16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3E3D2B-6F29-ED4C-3AD8-FFBAAA13E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6DC395-3A49-64CE-D5B7-7432A9E69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56B41F-0FCF-5AA9-8130-C7F38E1A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70B6-1811-4E37-B2C4-600A7E455782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841ADD-1DBE-73D1-D343-E94DBE81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5A7B1C-CFF7-D382-E379-8405F8B1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1FA-1BB5-4679-A57A-DE25AE10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802311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9432C2-96C1-C938-A031-07BC9131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98FD3C-E62D-A626-FAD1-9765FCF43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380B94-1122-CF98-4215-0E08A737B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17933F1-2FD3-B0A1-99DB-36B7CC0E3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2CDA7DA-7AA4-85A5-D241-C81E460FA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B4345E0-45DE-FA58-2E1D-0505F1D1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70B6-1811-4E37-B2C4-600A7E455782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F77E86-70EC-A367-8EE0-713ADBC6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356BEA4-9E95-6BE6-73BF-03EDD78C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1FA-1BB5-4679-A57A-DE25AE10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2132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51FA7-E8EA-F894-BA0B-37933D49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C5FD7AD-1F03-4A7F-AC1B-F072A8F0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70B6-1811-4E37-B2C4-600A7E455782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3913C7-6F95-9BDC-CC88-174BC27A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F5B5CC-A4BC-DD2B-DFD9-612CEE88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1FA-1BB5-4679-A57A-DE25AE10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561179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3D26BF-5335-2DBD-E525-E8CBFC69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70B6-1811-4E37-B2C4-600A7E455782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EAF6EC-17EC-8EAF-37CD-CFB29A45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179561-B60E-A4C7-0174-46B4A198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1FA-1BB5-4679-A57A-DE25AE10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494704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0ACEB-B385-AE17-B1E5-5A832EE7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4636E9-D70E-DEFE-27A5-C4952664A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61F9C0-E148-29D5-D429-3F0A10E01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E56BF6-9920-D87A-6D23-2A721AE2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70B6-1811-4E37-B2C4-600A7E455782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7CAC36-F013-678B-610F-B0E1443D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166313-1739-314A-F8C8-52EE8A4A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1FA-1BB5-4679-A57A-DE25AE10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31138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C12B65-4BB1-812A-9B35-108C5C26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5193EE3-DFFB-A485-8451-F35E2418F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C6C12E-8404-E6D4-F73E-EE9486B6F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53DD01-3F80-FB72-9B45-B4E9AA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70B6-1811-4E37-B2C4-600A7E455782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2E0745-7BE2-D425-9C8D-55BC1EDC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7FDBED-D672-C8AA-7396-24F087A9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1FA-1BB5-4679-A57A-DE25AE10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477762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5EE1B7-5789-2258-9638-8CB66FB3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765DE2-828F-9800-3591-C3FA2FAE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9E77FE-AA5E-F05C-8DD5-E44FA044D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70B6-1811-4E37-B2C4-600A7E455782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870E42-1DF1-BA8E-8F25-E7AC3CF3B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0DEFC6-0EC9-7B0E-A077-F22F8D4F3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691FA-1BB5-4679-A57A-DE25AE10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80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FF5BC-8765-E94C-3F9F-5E4BD457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DB0BED-2C35-B886-64F1-4999F26A1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491991-F9DF-DE92-D29D-FA50122E7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2" y="233632"/>
            <a:ext cx="11705433" cy="64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40AEA-047E-5A91-918D-69235900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8000" b="1" u="sng" dirty="0">
                <a:solidFill>
                  <a:srgbClr val="FF0000"/>
                </a:solidFill>
              </a:rPr>
              <a:t>Krásné Vánoce Přeje Viktor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68DE3-83D0-DEA7-29CF-7C9FD506B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Vánoční přání - ZŠ Junácká">
            <a:extLst>
              <a:ext uri="{FF2B5EF4-FFF2-40B4-BE49-F238E27FC236}">
                <a16:creationId xmlns:a16="http://schemas.microsoft.com/office/drawing/2014/main" id="{89B49EE9-EE56-90F0-D5A6-A61A46F93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47" y="2484307"/>
            <a:ext cx="6615953" cy="43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ánoční gify | Obrázky, animace, gify">
            <a:extLst>
              <a:ext uri="{FF2B5EF4-FFF2-40B4-BE49-F238E27FC236}">
                <a16:creationId xmlns:a16="http://schemas.microsoft.com/office/drawing/2014/main" id="{F7362698-AEDC-DA1F-C46F-AD64FDB1B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90687"/>
            <a:ext cx="5405719" cy="54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D0EB1-173F-6F65-346A-DDFB35B68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ánoční ozdoby | Umělý vánoční stromeček - severská jedle, 210 cm ...">
            <a:extLst>
              <a:ext uri="{FF2B5EF4-FFF2-40B4-BE49-F238E27FC236}">
                <a16:creationId xmlns:a16="http://schemas.microsoft.com/office/drawing/2014/main" id="{31E6C904-CF45-973B-B09E-CA2DF103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60" y="176967"/>
            <a:ext cx="4320988" cy="65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lká vánoční baňka na stromeček plastová, lesklá zlatá, průměr 30 cm ...">
            <a:extLst>
              <a:ext uri="{FF2B5EF4-FFF2-40B4-BE49-F238E27FC236}">
                <a16:creationId xmlns:a16="http://schemas.microsoft.com/office/drawing/2014/main" id="{EB82064D-CC9E-7EF5-EF30-DE2161557A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4" y="3645461"/>
            <a:ext cx="122237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lká vánoční baňka na stromeček plastová, lesklá červená, průměr 30 cm ...">
            <a:extLst>
              <a:ext uri="{FF2B5EF4-FFF2-40B4-BE49-F238E27FC236}">
                <a16:creationId xmlns:a16="http://schemas.microsoft.com/office/drawing/2014/main" id="{D3AEF2E9-A395-B6A3-1D45-ECB1F630B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7884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973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</Words>
  <Application>Microsoft Office PowerPoint</Application>
  <PresentationFormat>Širokoúhlá obrazovka</PresentationFormat>
  <Paragraphs>2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B</vt:lpstr>
      <vt:lpstr>Krásné Vánoce Přeje Viktor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2024-12-06T07:12:54Z</dcterms:created>
  <dcterms:modified xsi:type="dcterms:W3CDTF">2024-12-20T07:31:14Z</dcterms:modified>
</cp:coreProperties>
</file>