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52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74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1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25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05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3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70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77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99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61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9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80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28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6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34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25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728A33-7442-4B11-95CE-1A7652FB3E03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8D4B-3B52-4A3A-B05B-4DD16AA02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400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C7C22-4C63-92DB-EC65-ADC17CA8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34" y="398930"/>
            <a:ext cx="9404723" cy="1400530"/>
          </a:xfrm>
        </p:spPr>
        <p:txBody>
          <a:bodyPr/>
          <a:lstStyle/>
          <a:p>
            <a:pPr algn="ctr"/>
            <a:r>
              <a:rPr lang="cs-CZ" sz="6600" b="1" dirty="0">
                <a:solidFill>
                  <a:srgbClr val="FF0000"/>
                </a:solidFill>
              </a:rPr>
              <a:t>Den země 22.4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Vítejte ve Encyklopedie - Země">
            <a:extLst>
              <a:ext uri="{FF2B5EF4-FFF2-40B4-BE49-F238E27FC236}">
                <a16:creationId xmlns:a16="http://schemas.microsoft.com/office/drawing/2014/main" id="{95D74398-FD89-D574-10F0-8C65B329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4" y="1799460"/>
            <a:ext cx="4986619" cy="49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y glóbus - Rotující Země na animovaných obrázcích zdarma | USAGIF.com">
            <a:extLst>
              <a:ext uri="{FF2B5EF4-FFF2-40B4-BE49-F238E27FC236}">
                <a16:creationId xmlns:a16="http://schemas.microsoft.com/office/drawing/2014/main" id="{DBAF7788-E63C-7D3D-ECEA-DF81BAD9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94" y="1702379"/>
            <a:ext cx="4854388" cy="48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9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9FAE3-7C5A-2B3E-D5D5-7705869D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dirty="0">
                <a:solidFill>
                  <a:srgbClr val="FFFF00"/>
                </a:solidFill>
              </a:rPr>
              <a:t>Den země</a:t>
            </a:r>
          </a:p>
        </p:txBody>
      </p:sp>
      <p:pic>
        <p:nvPicPr>
          <p:cNvPr id="2050" name="Picture 2" descr="Check, Confirm, Ok Button, Tick, Yes Icon PNG Transparent Background ...">
            <a:extLst>
              <a:ext uri="{FF2B5EF4-FFF2-40B4-BE49-F238E27FC236}">
                <a16:creationId xmlns:a16="http://schemas.microsoft.com/office/drawing/2014/main" id="{5D7813FB-3B16-0CD1-B5DC-CEB4EF33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" y="207588"/>
            <a:ext cx="2374249" cy="23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ak správně třídit odpad">
            <a:extLst>
              <a:ext uri="{FF2B5EF4-FFF2-40B4-BE49-F238E27FC236}">
                <a16:creationId xmlns:a16="http://schemas.microsoft.com/office/drawing/2014/main" id="{0EB57542-FC82-1959-4A94-9BE694BD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40" y="1721227"/>
            <a:ext cx="6392956" cy="4155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ieďme odpad! | Ahoj Komárno">
            <a:extLst>
              <a:ext uri="{FF2B5EF4-FFF2-40B4-BE49-F238E27FC236}">
                <a16:creationId xmlns:a16="http://schemas.microsoft.com/office/drawing/2014/main" id="{52EC8390-5EB0-F4F2-A1EB-BB54A7B2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7" y="3254189"/>
            <a:ext cx="5256902" cy="3285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6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Den země 22.4.</vt:lpstr>
      <vt:lpstr>Den země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3</cp:revision>
  <dcterms:created xsi:type="dcterms:W3CDTF">2025-04-24T06:57:37Z</dcterms:created>
  <dcterms:modified xsi:type="dcterms:W3CDTF">2025-04-24T14:38:44Z</dcterms:modified>
</cp:coreProperties>
</file>