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21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5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71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18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176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97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11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338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5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61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02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57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03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03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56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89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5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DAB5C54-64D8-41B0-B635-E5A6D63A3AD2}" type="datetimeFigureOut">
              <a:rPr lang="cs-CZ" smtClean="0"/>
              <a:t>25.01.2025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6E12048-482C-4ED6-A97B-8375362927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52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B0492-7E24-CB85-4FF0-5B1F63A0B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Ptáci</a:t>
            </a:r>
          </a:p>
        </p:txBody>
      </p:sp>
      <p:pic>
        <p:nvPicPr>
          <p:cNvPr id="1026" name="Picture 2" descr="ptáčci - Free animated GIF - PicMix">
            <a:extLst>
              <a:ext uri="{FF2B5EF4-FFF2-40B4-BE49-F238E27FC236}">
                <a16:creationId xmlns:a16="http://schemas.microsoft.com/office/drawing/2014/main" id="{44229471-92E9-F6F4-B2C4-DA8BAA36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2" y="2330824"/>
            <a:ext cx="4456579" cy="445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ázky, animace, gify ptáků ke stažení zdarma">
            <a:extLst>
              <a:ext uri="{FF2B5EF4-FFF2-40B4-BE49-F238E27FC236}">
                <a16:creationId xmlns:a16="http://schemas.microsoft.com/office/drawing/2014/main" id="{D9DE28B2-09E1-FA6A-4607-FD98CFE7C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31" y="2958353"/>
            <a:ext cx="4353411" cy="319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58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62BF4-34AE-4800-4C56-69F23608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Kos</a:t>
            </a:r>
          </a:p>
        </p:txBody>
      </p:sp>
      <p:pic>
        <p:nvPicPr>
          <p:cNvPr id="2050" name="Picture 2" descr="Naše ptactvo">
            <a:extLst>
              <a:ext uri="{FF2B5EF4-FFF2-40B4-BE49-F238E27FC236}">
                <a16:creationId xmlns:a16="http://schemas.microsoft.com/office/drawing/2014/main" id="{87F78DFA-EBD8-C7C0-C9E3-93959BD17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00" y="2259107"/>
            <a:ext cx="6902655" cy="45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471A9-BB3F-FAFE-52D0-96B44708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Vrabec</a:t>
            </a:r>
          </a:p>
        </p:txBody>
      </p:sp>
      <p:pic>
        <p:nvPicPr>
          <p:cNvPr id="3074" name="Picture 2" descr="Vrabec polní | Naturfoto.cz">
            <a:extLst>
              <a:ext uri="{FF2B5EF4-FFF2-40B4-BE49-F238E27FC236}">
                <a16:creationId xmlns:a16="http://schemas.microsoft.com/office/drawing/2014/main" id="{A71704D7-2992-C04E-BE49-3E50457E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9" y="2484716"/>
            <a:ext cx="6371665" cy="42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rabec domácí | Naturfoto.cz">
            <a:extLst>
              <a:ext uri="{FF2B5EF4-FFF2-40B4-BE49-F238E27FC236}">
                <a16:creationId xmlns:a16="http://schemas.microsoft.com/office/drawing/2014/main" id="{7E922B04-CD0D-9754-BA41-01FBC10D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61" y="2985247"/>
            <a:ext cx="53814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5813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27C6A-AA36-5E37-3C26-3CA1F404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41" y="1208399"/>
            <a:ext cx="2886954" cy="472233"/>
          </a:xfrm>
        </p:spPr>
        <p:txBody>
          <a:bodyPr/>
          <a:lstStyle/>
          <a:p>
            <a:r>
              <a:rPr lang="cs-CZ" dirty="0"/>
              <a:t>Datel</a:t>
            </a:r>
          </a:p>
        </p:txBody>
      </p:sp>
      <p:pic>
        <p:nvPicPr>
          <p:cNvPr id="1026" name="Picture 2" descr="Datel černý – Pták roku 2017">
            <a:extLst>
              <a:ext uri="{FF2B5EF4-FFF2-40B4-BE49-F238E27FC236}">
                <a16:creationId xmlns:a16="http://schemas.microsoft.com/office/drawing/2014/main" id="{7CF04CF4-D8B1-14B2-DAF6-038B94928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7035"/>
            <a:ext cx="4580965" cy="458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 Noir Banque d'images et photos libres de droit - iStock">
            <a:extLst>
              <a:ext uri="{FF2B5EF4-FFF2-40B4-BE49-F238E27FC236}">
                <a16:creationId xmlns:a16="http://schemas.microsoft.com/office/drawing/2014/main" id="{9F02FE6F-37E5-1CF4-C41F-CAEE011DF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30" y="2222127"/>
            <a:ext cx="3090582" cy="46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8377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014AC-3301-82A9-4BC6-29E41C1D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Sýkora</a:t>
            </a:r>
          </a:p>
        </p:txBody>
      </p:sp>
      <p:pic>
        <p:nvPicPr>
          <p:cNvPr id="2050" name="Picture 2" descr="Sýkora koňadra | Naturfoto.cz">
            <a:extLst>
              <a:ext uri="{FF2B5EF4-FFF2-40B4-BE49-F238E27FC236}">
                <a16:creationId xmlns:a16="http://schemas.microsoft.com/office/drawing/2014/main" id="{D33F7EBD-1F23-C33B-7A1F-841FABF29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66" y="2259106"/>
            <a:ext cx="6000918" cy="45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8532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F3224-578E-7F7F-45F8-E5F8721D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Zvonek zelený</a:t>
            </a:r>
          </a:p>
        </p:txBody>
      </p:sp>
      <p:pic>
        <p:nvPicPr>
          <p:cNvPr id="3074" name="Picture 2" descr="Zvonek zelený | Naturfoto.cz">
            <a:extLst>
              <a:ext uri="{FF2B5EF4-FFF2-40B4-BE49-F238E27FC236}">
                <a16:creationId xmlns:a16="http://schemas.microsoft.com/office/drawing/2014/main" id="{343367FF-7991-1059-F340-317B39590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vonek zelený | Naturfoto.cz">
            <a:extLst>
              <a:ext uri="{FF2B5EF4-FFF2-40B4-BE49-F238E27FC236}">
                <a16:creationId xmlns:a16="http://schemas.microsoft.com/office/drawing/2014/main" id="{84964ED2-9FEC-3642-84B7-657C17AF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11" y="2859741"/>
            <a:ext cx="5997389" cy="399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38701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5C0DA-CF1C-E71F-8593-C57637C4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Sova pálená</a:t>
            </a:r>
          </a:p>
        </p:txBody>
      </p:sp>
      <p:pic>
        <p:nvPicPr>
          <p:cNvPr id="4098" name="Picture 2" descr="Sova pálená | Zoo Olomouc - Svatý Kopeček">
            <a:extLst>
              <a:ext uri="{FF2B5EF4-FFF2-40B4-BE49-F238E27FC236}">
                <a16:creationId xmlns:a16="http://schemas.microsoft.com/office/drawing/2014/main" id="{952AA0A4-AA5F-496B-94B3-56D0574D4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23" y="2321859"/>
            <a:ext cx="8165054" cy="45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1F6FE-75DB-A065-BAFA-C181E58B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92D050"/>
                </a:solidFill>
              </a:rPr>
              <a:t>sýček </a:t>
            </a:r>
            <a:r>
              <a:rPr lang="cs-CZ" dirty="0">
                <a:solidFill>
                  <a:srgbClr val="92D050"/>
                </a:solidFill>
              </a:rPr>
              <a:t>obecný</a:t>
            </a:r>
          </a:p>
        </p:txBody>
      </p:sp>
      <p:pic>
        <p:nvPicPr>
          <p:cNvPr id="5122" name="Picture 2" descr="Sýček obecný - lexikon zvířat">
            <a:extLst>
              <a:ext uri="{FF2B5EF4-FFF2-40B4-BE49-F238E27FC236}">
                <a16:creationId xmlns:a16="http://schemas.microsoft.com/office/drawing/2014/main" id="{03AA084D-AAF0-A0EE-AB90-235E7388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87" y="2119657"/>
            <a:ext cx="8431215" cy="47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640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81795-8774-91A9-DEFB-99D09CAD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straka</a:t>
            </a:r>
          </a:p>
        </p:txBody>
      </p:sp>
      <p:pic>
        <p:nvPicPr>
          <p:cNvPr id="6146" name="Picture 2" descr="Straka obecná | Naturfoto.cz">
            <a:extLst>
              <a:ext uri="{FF2B5EF4-FFF2-40B4-BE49-F238E27FC236}">
                <a16:creationId xmlns:a16="http://schemas.microsoft.com/office/drawing/2014/main" id="{1205FD5D-DB7F-6D7B-BF36-BDD52C208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79" y="2335306"/>
            <a:ext cx="6784041" cy="45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86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</TotalTime>
  <Words>12</Words>
  <Application>Microsoft Office PowerPoint</Application>
  <PresentationFormat>Širokoúhlá obrazovka</PresentationFormat>
  <Paragraphs>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Ptáci</vt:lpstr>
      <vt:lpstr>Kos</vt:lpstr>
      <vt:lpstr>Vrabec</vt:lpstr>
      <vt:lpstr>Datel</vt:lpstr>
      <vt:lpstr>Sýkora</vt:lpstr>
      <vt:lpstr>Zvonek zelený</vt:lpstr>
      <vt:lpstr>Sova pálená</vt:lpstr>
      <vt:lpstr>sýček obecný</vt:lpstr>
      <vt:lpstr>straka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User</cp:lastModifiedBy>
  <cp:revision>4</cp:revision>
  <dcterms:created xsi:type="dcterms:W3CDTF">2025-01-10T07:11:18Z</dcterms:created>
  <dcterms:modified xsi:type="dcterms:W3CDTF">2025-01-25T14:26:14Z</dcterms:modified>
</cp:coreProperties>
</file>