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07DCF9-296F-45EE-F6CE-6E803D43B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41FFFEA-EFC5-843F-C0A7-DADF973AD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0DA65EF-0C5A-00DF-F451-D2655A4B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88E6DDD-B831-4707-0120-70EFEEFC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99799B5-677B-9437-5CF0-57ED04A9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875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C2243E-46EC-0EB6-483B-55188606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8B221AB-0265-1A6A-EBD2-01C8BFB6D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58CF3AF-504A-DF75-FD1E-AB05CA0B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DC1ADDF-C654-21C2-B012-29CA176B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1BDD6BC-C148-8600-B1CB-7F23C6F8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936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1B0BD51-48E7-A483-3043-15DF60583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D51BEDB-0848-3418-88CA-25B539B99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25AD73C-3A8A-5FB1-4122-34B8442B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049CF43-C665-B5C9-18B8-08335D77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2858BD6-A86B-AD2F-922D-8F5A4393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4835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C8BD25-4CDE-32BA-293C-B09F94DA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77D54DA-96C0-76FD-CE7C-5127845A1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FCF4A91-A948-2797-C02E-D6E1D37E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4E2D15-4E6F-7A6A-5202-3FFA7A84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5E9E9E7-6BD0-C187-21DC-84FDC155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909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275654-4739-7D9C-426C-9172CEC4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5075DAE-DFB8-697C-71DE-3373F6B15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26A0100-4AEF-C210-35EF-695E92E5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93C3F5C-6D2B-FA9B-2359-2C4527CD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F0E67AD-E3F1-DD22-F8C8-33C3C04B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96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EA9974-2EEF-1D13-9830-79121A0D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111DAF4-599C-E204-3426-03165C77A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74DBE39-2433-B930-8D10-AACB6285C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7B5C826-F002-614D-476B-5080DEB8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1D7E962-0586-F595-A104-1F6C82A6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410553E-A066-2918-14F0-BC9771B4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310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F521EF-AA5B-35AB-06F9-F24ACB2B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1CC0DD8-BC2E-651B-EAA3-01B0003A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588A768-A594-ACC6-C569-3840AC145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4F1CFF1D-FB12-BEF3-54E8-3CE503205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9D842B0D-FF60-17D0-4DCC-8B51F1A44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9313FA8-96C5-DFE1-634A-CAC6FD4C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FF5C45F-B304-AFCC-C953-8ADD7F30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FC878EDF-8414-7093-CFB4-A4ED3F94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541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D018C8-5663-00FB-3839-5A25FD5D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2AB5D88A-F75F-51EE-70B2-6FF5F5DC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F8130AAC-161B-CFDD-0CA7-A848D9DE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99CC8EF-9CA4-2600-6621-2EDEF15A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734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85FBD7A9-B84F-4295-6260-E3B7B45D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BBBD1A8-2CAD-D146-DD2B-61E9EC12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4E94559A-B2E2-0796-6E89-2AFBD91B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984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9F0744-F743-EF9C-98D0-7B599773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A01D111-2B13-7057-899C-A74E131D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4B4C043-6820-8E90-5469-4257EEA20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AEC8F15-AECD-B44A-24C9-9F6D98A1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8A0DEE3-5A7D-4D9A-9B5F-BE558C76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4E3BAD6-48A0-8189-2D73-C11B67D0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639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0B95C3-82F8-DA8F-69CA-0BA933B5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2D84723D-B050-C80A-6AA7-E5E6BE981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68694DB-FE3F-C278-9B60-16F033177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B732EF5-24E5-84B8-984B-1A5372CC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07869D1-B171-0289-E255-2061D37A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3B7906C-B61E-57A1-78D7-A0FA2FA1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135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566C362-A3F6-ADC5-4048-CC2A6F85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7F22226-E14D-C44F-BBD7-BF5F1637F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17234CE-318A-FFE3-DA02-256C9294D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A18E-54B1-4629-8BF9-FC69BF90CF3E}" type="datetimeFigureOut">
              <a:rPr lang="cs-CZ" smtClean="0"/>
              <a:pPr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590C9E5-A418-9701-AB35-DB98568EB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BAA21E6-AA23-E9B2-D547-7E932E48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6CEC-77CB-4126-BEB2-3523C1C9B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161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c/ce/Poinsettia_varieties.JPG/1920px-Poinsettia_varieties.JPG" TargetMode="External"/><Relationship Id="rId3" Type="http://schemas.openxmlformats.org/officeDocument/2006/relationships/hyperlink" Target="https://st2.depositphotos.com/2196544/5662/v/950/depositphotos_56629473-stock-illustration-cartoon-vector-shiny-holli-mistletoe.jpg" TargetMode="External"/><Relationship Id="rId7" Type="http://schemas.openxmlformats.org/officeDocument/2006/relationships/hyperlink" Target="https://upload.wikimedia.org/wikipedia/commons/e/e8/Detailaufnahme_Weihnachtsstern_-_gro%C3%9F.jpg" TargetMode="External"/><Relationship Id="rId2" Type="http://schemas.openxmlformats.org/officeDocument/2006/relationships/hyperlink" Target="https://img.kvetiny-majak.cz/images/hv%C4%9Bzda.JPG?vid=1&amp;tid=20&amp;r=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zenicka.cz/jmeli/" TargetMode="External"/><Relationship Id="rId5" Type="http://schemas.openxmlformats.org/officeDocument/2006/relationships/hyperlink" Target="https://upload.wikimedia.org/wikipedia/commons/thumb/c/cb/Viscum_album_fruit.jpg/1280px-Viscum_album_fruit.jpg" TargetMode="External"/><Relationship Id="rId4" Type="http://schemas.openxmlformats.org/officeDocument/2006/relationships/hyperlink" Target="https://upload.wikimedia.org/wikipedia/commons/thumb/9/96/12-04-06-brodowin-by-RalfR-21.jpg/1024px-12-04-06-brodowin-by-RalfR-2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71EB93-2B4F-AC77-73ED-62D6F31F7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153" y="762841"/>
            <a:ext cx="5593976" cy="2015284"/>
          </a:xfrm>
        </p:spPr>
        <p:txBody>
          <a:bodyPr>
            <a:normAutofit/>
          </a:bodyPr>
          <a:lstStyle/>
          <a:p>
            <a:r>
              <a:rPr lang="cs-CZ" dirty="0">
                <a:latin typeface="Monotype Corsiva" panose="03010101010201010101" pitchFamily="66" charset="0"/>
              </a:rPr>
              <a:t>Typické rostliny Vánoc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9B3D0ED-2DAE-CD5D-3447-AE34F7928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2826591"/>
            <a:ext cx="3209365" cy="602409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Monotype Corsiva" panose="03010101010201010101" pitchFamily="66" charset="0"/>
              </a:rPr>
              <a:t>Marešová Natálie</a:t>
            </a:r>
          </a:p>
        </p:txBody>
      </p:sp>
      <p:pic>
        <p:nvPicPr>
          <p:cNvPr id="1026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848773D5-1877-5C08-58C1-E68F8BD4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042" y="4543005"/>
            <a:ext cx="2214700" cy="22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D6B48C10-BB39-3106-287E-91FC11E0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301" y="3602717"/>
            <a:ext cx="1388689" cy="13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726F136B-4CDA-B8F7-2BAD-C564B94A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981" y="3523550"/>
            <a:ext cx="734685" cy="73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C6ADF625-EC3F-6950-2BAA-88A39005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7330" y="369654"/>
            <a:ext cx="1515034" cy="15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21A50DE2-FE52-CC38-474D-5BB39B68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286" y="2134861"/>
            <a:ext cx="1388689" cy="13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CC7B05A9-BFD4-CB1E-2784-93C704798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3446" y="5046289"/>
            <a:ext cx="1388689" cy="13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1B0A08C7-DC21-2DC2-768C-74786FE63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67" y="4948517"/>
            <a:ext cx="1469372" cy="146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D6FB5F28-3BB9-FE18-73F6-16CB20ED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52" y="260817"/>
            <a:ext cx="1004047" cy="10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eslené vektorové lesklý holli jmelí vánoční ozdoba s bla — Stock ...">
            <a:extLst>
              <a:ext uri="{FF2B5EF4-FFF2-40B4-BE49-F238E27FC236}">
                <a16:creationId xmlns:a16="http://schemas.microsoft.com/office/drawing/2014/main" xmlns="" id="{C6BB1AE2-73DF-A513-DD70-95484A2C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93547"/>
            <a:ext cx="607500" cy="6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reslené vektorové lesklý holli jmelí vánoční ozdoba s bla — Stock ...">
            <a:extLst>
              <a:ext uri="{FF2B5EF4-FFF2-40B4-BE49-F238E27FC236}">
                <a16:creationId xmlns:a16="http://schemas.microsoft.com/office/drawing/2014/main" xmlns="" id="{32E6B510-13DC-B246-B12D-C4144DB1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2782" y="2173938"/>
            <a:ext cx="1483662" cy="14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reslené vektorové lesklý holli jmelí vánoční ozdoba s bla — Stock ...">
            <a:extLst>
              <a:ext uri="{FF2B5EF4-FFF2-40B4-BE49-F238E27FC236}">
                <a16:creationId xmlns:a16="http://schemas.microsoft.com/office/drawing/2014/main" xmlns="" id="{48A1E358-3FE6-A86B-F780-84794C9C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557" y="721239"/>
            <a:ext cx="1328319" cy="13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reslené vektorové lesklý holli jmelí vánoční ozdoba s bla — Stock ...">
            <a:extLst>
              <a:ext uri="{FF2B5EF4-FFF2-40B4-BE49-F238E27FC236}">
                <a16:creationId xmlns:a16="http://schemas.microsoft.com/office/drawing/2014/main" xmlns="" id="{11032412-0EAE-2F8C-B56C-176BC376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3381" y="3957881"/>
            <a:ext cx="871332" cy="8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reslené vektorové lesklý holli jmelí vánoční ozdoba s bla — Stock ...">
            <a:extLst>
              <a:ext uri="{FF2B5EF4-FFF2-40B4-BE49-F238E27FC236}">
                <a16:creationId xmlns:a16="http://schemas.microsoft.com/office/drawing/2014/main" xmlns="" id="{4359EC14-3294-C47B-497E-13D79CEE6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368" y="5001047"/>
            <a:ext cx="1608189" cy="160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reslené vektorové lesklý holli jmelí vánoční ozdoba s bla — Stock ...">
            <a:extLst>
              <a:ext uri="{FF2B5EF4-FFF2-40B4-BE49-F238E27FC236}">
                <a16:creationId xmlns:a16="http://schemas.microsoft.com/office/drawing/2014/main" xmlns="" id="{872F8421-8813-2633-4E06-40335649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288" y="3443382"/>
            <a:ext cx="937936" cy="93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reslené vektorové lesklý holli jmelí vánoční ozdoba s bla — Stock ...">
            <a:extLst>
              <a:ext uri="{FF2B5EF4-FFF2-40B4-BE49-F238E27FC236}">
                <a16:creationId xmlns:a16="http://schemas.microsoft.com/office/drawing/2014/main" xmlns="" id="{736C459B-4876-E025-766D-362DFAFF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700" y="5400814"/>
            <a:ext cx="1388689" cy="13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C50BCAAD-539A-008E-9F0E-793284F8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9667" y="3756982"/>
            <a:ext cx="1244065" cy="12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C5AD8741-BD53-EF18-0594-C8E34F1F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9790" y="2148793"/>
            <a:ext cx="1093942" cy="10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Kreslené vektorové lesklý holli jmelí vánoční ozdoba s bla — Stock ...">
            <a:extLst>
              <a:ext uri="{FF2B5EF4-FFF2-40B4-BE49-F238E27FC236}">
                <a16:creationId xmlns:a16="http://schemas.microsoft.com/office/drawing/2014/main" xmlns="" id="{B7055A69-A1CD-5796-53A1-2AA3CC1D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4514" y="3946849"/>
            <a:ext cx="700427" cy="7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675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67D4136-9735-B09F-9920-CFC0F5771204}"/>
              </a:ext>
            </a:extLst>
          </p:cNvPr>
          <p:cNvSpPr txBox="1"/>
          <p:nvPr/>
        </p:nvSpPr>
        <p:spPr>
          <a:xfrm>
            <a:off x="1783976" y="522530"/>
            <a:ext cx="4652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Monotype Corsiva" panose="03010101010201010101" pitchFamily="66" charset="0"/>
              </a:rPr>
              <a:t>Vánoční hvězda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B16C050B-8B56-5F78-9F79-0F07F50B5FC3}"/>
              </a:ext>
            </a:extLst>
          </p:cNvPr>
          <p:cNvSpPr txBox="1"/>
          <p:nvPr/>
        </p:nvSpPr>
        <p:spPr>
          <a:xfrm>
            <a:off x="663246" y="1792940"/>
            <a:ext cx="632908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Pryšec nádherný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Pochází z Mexika a zemí střední Ameriky.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Známý díky barvám spojovaným s vánoční tématikou.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Aztékové používali pro výrobu červeného vína.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V 17. století hvězdicový tvar symbolizoval betlémskou hvězdu a červena barva symbolizovala Ježíšovu krev.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Květináč by neměl stát na příliš chladném místě, např. u okna odkud táhne chlad. Nejlepší teplota je okolo 20 stupňů Celsia.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Potřebuje dostatek světla.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Substrát by měl být stále vlhký. Zalévat by se mělo měkkou vodou.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Dříve ji domorodci používali k výrově červeného barviva, také jako antipyretikum, které snižuje horečku.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xmlns="" id="{FD5223C8-1FDF-A6B4-31A4-3DD0CAB2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8000" y="-205687"/>
            <a:ext cx="5077388" cy="33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xmlns="" id="{113E13A0-E77D-432B-DE7D-690F27AF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8000" y="3169342"/>
            <a:ext cx="5045781" cy="36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yšec nádherný Vánoční hvězda (Euphorbia pulcherrima) | Rozvoz květin ...">
            <a:extLst>
              <a:ext uri="{FF2B5EF4-FFF2-40B4-BE49-F238E27FC236}">
                <a16:creationId xmlns:a16="http://schemas.microsoft.com/office/drawing/2014/main" xmlns="" id="{97CC5AE1-E584-23C9-3442-6D4CFDFA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679" y="522530"/>
            <a:ext cx="959297" cy="9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22985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E653F01-E1B8-0FE7-EF7E-A71A5CB064DF}"/>
              </a:ext>
            </a:extLst>
          </p:cNvPr>
          <p:cNvSpPr txBox="1"/>
          <p:nvPr/>
        </p:nvSpPr>
        <p:spPr>
          <a:xfrm>
            <a:off x="3451411" y="472478"/>
            <a:ext cx="181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Monotype Corsiva" panose="03010101010201010101" pitchFamily="66" charset="0"/>
              </a:rPr>
              <a:t>Jmelí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B4020C7E-2837-5FF6-4480-A19517E546A2}"/>
              </a:ext>
            </a:extLst>
          </p:cNvPr>
          <p:cNvSpPr txBox="1"/>
          <p:nvPr/>
        </p:nvSpPr>
        <p:spPr>
          <a:xfrm>
            <a:off x="959223" y="1640541"/>
            <a:ext cx="663388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Symbolizuje štěstí, mír a plodnost.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Velmi známými jsou polibky pod jmelím, které by měly přinést lásku a štěstí.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Mělo by být darované, ne zakoupené. Na sobě by mělo mít co nejvíce bobulí.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Považováno za posvátné díky své stále zelené barvě. Dříve lidé věřili, že vyléčí každou chorobu a funguje také jako protijed.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Odvar z listů pomáhá proti srdečních potížích, proti křeči, skleróze či bolesti hlavy.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Má uklidňující účinky.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Používá se zejména bílé jmelí.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latin typeface="Monotype Corsiva" panose="03010101010201010101" pitchFamily="66" charset="0"/>
              </a:rPr>
              <a:t>Jeho čaj se používá k poruchám nervového systému, úzkost či záchvat paniky.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xmlns="" id="{91427554-7191-4534-65E6-FD862694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2035" y="-61456"/>
            <a:ext cx="4199965" cy="41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ternativní popis obrázku chybí">
            <a:extLst>
              <a:ext uri="{FF2B5EF4-FFF2-40B4-BE49-F238E27FC236}">
                <a16:creationId xmlns:a16="http://schemas.microsoft.com/office/drawing/2014/main" xmlns="" id="{A8ED4622-FA9C-9C13-2E39-9251002B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2035" y="3708026"/>
            <a:ext cx="4199965" cy="31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reslené vektorové lesklý holli jmelí vánoční ozdoba s bla — Stock ...">
            <a:extLst>
              <a:ext uri="{FF2B5EF4-FFF2-40B4-BE49-F238E27FC236}">
                <a16:creationId xmlns:a16="http://schemas.microsoft.com/office/drawing/2014/main" xmlns="" id="{EE9B73C3-A06F-857B-2150-3BAC3D60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284" y="503071"/>
            <a:ext cx="896470" cy="8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923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89E969F8-393C-5024-E392-AFA8F8DA6116}"/>
              </a:ext>
            </a:extLst>
          </p:cNvPr>
          <p:cNvSpPr txBox="1"/>
          <p:nvPr/>
        </p:nvSpPr>
        <p:spPr>
          <a:xfrm>
            <a:off x="3124201" y="3076726"/>
            <a:ext cx="6463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Monotype Corsiva" panose="03010101010201010101" pitchFamily="66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1989855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3D186BC6-391F-3102-7560-01E901668310}"/>
              </a:ext>
            </a:extLst>
          </p:cNvPr>
          <p:cNvSpPr txBox="1"/>
          <p:nvPr/>
        </p:nvSpPr>
        <p:spPr>
          <a:xfrm>
            <a:off x="403411" y="676400"/>
            <a:ext cx="6096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https://img.kvetiny-majak.cz/images/hv%C4%9Bzda.JPG?vid=1&amp;tid=20&amp;r=B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https://st2.depositphotos.com/2196544/5662/v/950/depositphotos_56629473-stock-illustration-cartoon-vector-shiny-holli-mistletoe.jpg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https://upload.wikimedia.org/wikipedia/commons/thumb/9/96/12-04-06-brodowin-by-RalfR-21.jpg/1024px-12-04-06-brodowin-by-RalfR-21.jpg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https://upload.wikimedia.org/wikipedia/commons/thumb/c/cb/Viscum_album_fruit.jpg/1280px-Viscum_album_fruit.jpg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Znáte léčivé účinky jmelí? Víte, že si jmelí můžete vypěstovat na zahradě?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7"/>
              </a:rPr>
              <a:t>https://upload.wikimedia.org/wikipedia/commons/e/e8/Detailaufnahme_Weihnachtsstern_-_gro%C3%9F.jpg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8"/>
              </a:rPr>
              <a:t>https://upload.wikimedia.org/wikipedia/commons/thumb/c/ce/Poinsettia_varieties.JPG/1920px-Poinsettia_varieties.JPG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11116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Vlastní</PresentationFormat>
  <Paragraphs>33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Typické rostliny Vánoc</vt:lpstr>
      <vt:lpstr>Snímek 2</vt:lpstr>
      <vt:lpstr>Snímek 3</vt:lpstr>
      <vt:lpstr>Snímek 4</vt:lpstr>
      <vt:lpstr>Snímek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Typické rostliny Vánoc</dc:title>
  <dc:creator>zak</dc:creator>
  <cp:lastModifiedBy>Alena</cp:lastModifiedBy>
  <cp:revision>2</cp:revision>
  <dcterms:created xsi:type="dcterms:W3CDTF">2024-12-13T11:23:11Z</dcterms:created>
  <dcterms:modified xsi:type="dcterms:W3CDTF">2025-01-12T08:08:58Z</dcterms:modified>
</cp:coreProperties>
</file>