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94301" autoAdjust="0"/>
  </p:normalViewPr>
  <p:slideViewPr>
    <p:cSldViewPr snapToGrid="0">
      <p:cViewPr varScale="1">
        <p:scale>
          <a:sx n="75" d="100"/>
          <a:sy n="75" d="100"/>
        </p:scale>
        <p:origin x="77" y="17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5024E-DE66-479D-89C7-B307FDD29950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90D96-2AC0-4CBB-ACC3-07F0823E17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1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90D96-2AC0-4CBB-ACC3-07F0823E173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786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90D96-2AC0-4CBB-ACC3-07F0823E173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E4438-2646-BCF7-F59B-D10812257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C3D87C-4C63-F0AF-A959-1002316AD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71FA7A-92D3-EA91-23AE-5D889E90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E899E6-88D9-1AFA-F60D-7D686B747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7AE40B-4008-1992-B683-652DBEBB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59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D6C04-5B83-E038-39F7-E1C2693D2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7A6BC9-ADDC-BC63-70AC-873CAE0BA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E570DC-A79D-E206-1413-85D02C6F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7C6981-DD60-69FD-6701-9DF1EAFA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798A90-2872-0697-02EB-31E96A134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64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D41677-F9C7-2D53-7EAE-1D815994CE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3B77D9-0F07-708E-B0C4-354A17DCB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90AC05-0CDE-7D62-A452-6793547C0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60454C-FD75-B376-95C2-C2D3626E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D27C18-B7B9-9E3E-946A-A9A04C3B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77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5E17E-1FD4-C151-92ED-C796990E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28BB5-5873-14ED-3F28-F3209625D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9AE2C4-EF13-E2B1-8416-2124D97D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916D2F-3593-3016-4A0A-EF3F33FB5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1A04E3-C999-4363-A302-C945F183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54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5B518-54B4-CC20-6043-502500EC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BC6C42-CFB0-901C-7B67-3E9950D7A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D5FCC0-7261-E09D-AA8D-454A1063E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224D48-683E-B182-129C-9909E3E8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C43E3-1D98-0455-747F-0860B40C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9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36E78-FC18-98B0-5414-F9FB4105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C8905-05EA-92D2-5389-41AB67117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599877-8EE6-68D6-CE14-DE75E1C99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D34A36-51AA-4BA5-E389-7DDBC780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E666D4-74DD-A313-E0C4-CDB7FE02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ED1457-C6D1-8C11-75FA-3DCD6139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24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ABF9B-B6F9-7311-3CB6-44E6046D7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5E1296-B980-C3BF-3330-0317B72FF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D81A02-683A-3581-77C3-D0B5A2715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CA34676-7B3D-9021-FCC9-094502FB8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319930-D1AE-C901-BBAB-70AD59908E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631C11-7758-6B69-74B1-68B7F23C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7880138-EB8B-158D-4C19-3C3E42C63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63354CB-1418-C69E-62B2-B2661955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79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9CB6C-5ED1-CEB5-4349-7EBF6C303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D29581-D435-BC8F-3857-B3F44CCF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A23021-4D33-5095-8F79-52077049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364824-C467-4828-42A4-10EFD3EF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92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D1B00E9-866E-A71E-2F96-AB6A6B32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7DB703-6C17-BA02-B89C-E7C27859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DA18B5-BB69-2E7A-89CE-E3A26174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49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729E9-6A97-69D6-9485-EB1500B6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AED90-2686-FD80-76AF-BB706479C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3A6F43A-4007-67FA-92F0-1E5CE8CB3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8ED0BD-D369-F097-C792-C32AACD1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CD9E25-1255-7E49-DF3F-24244493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16C5B8-846E-72E0-091D-FBB1B464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28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7043D-2053-87D7-2874-FCE9FFF38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75456F4-D6DF-F572-A21B-60DC84F18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FD2F2C-F73E-C985-2EEF-7C70828B2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E99270-0AA7-C985-0D88-08882245A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48E1DB-4823-BA4A-5C01-CFF82FC6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58F870-D8C4-E7B0-53C8-7D02F4AFB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07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F6757B-CCF5-15B9-338A-BE42CAE6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BADD6B-325A-44CA-4FB4-E25D4C78C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4C0098-EC16-7442-C861-31BECC95C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B0199-4294-46B3-83FD-F6BE490F62C2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296639-D158-9C84-4B89-2DC5C4A7D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DB4B70-3A58-F24D-8313-5BF0B6BEF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3D144-DC27-43D8-AB39-DBD80E5F81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66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AE710-A557-56A7-74D7-B7A02651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9600" b="1" u="sng" dirty="0">
                <a:solidFill>
                  <a:schemeClr val="accent1"/>
                </a:solidFill>
              </a:rPr>
              <a:t>VÝLOV RYBNÍKA</a:t>
            </a:r>
          </a:p>
        </p:txBody>
      </p:sp>
      <p:pic>
        <p:nvPicPr>
          <p:cNvPr id="1038" name="Picture 14" descr="Ekosystém rybník — Stockový vektor">
            <a:extLst>
              <a:ext uri="{FF2B5EF4-FFF2-40B4-BE49-F238E27FC236}">
                <a16:creationId xmlns:a16="http://schemas.microsoft.com/office/drawing/2014/main" id="{3DA33D7A-F919-47A3-5C41-604FA4DEB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06" y="1921565"/>
            <a:ext cx="5309359" cy="393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tock ilustrace Kreslený Rybář S Prutem A Rybami – stáhnout obrázek nyní -  Klipart, Rybolov - Outdoorová aktivita, Muži - Muž - iStock">
            <a:extLst>
              <a:ext uri="{FF2B5EF4-FFF2-40B4-BE49-F238E27FC236}">
                <a16:creationId xmlns:a16="http://schemas.microsoft.com/office/drawing/2014/main" id="{8C980856-6785-1235-0998-DD97AD7143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6"/>
          <a:stretch/>
        </p:blipFill>
        <p:spPr bwMode="auto">
          <a:xfrm>
            <a:off x="361467" y="2610678"/>
            <a:ext cx="2579570" cy="238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26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A3F9F-2741-055D-277F-F15D7AC7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Kapr</a:t>
            </a:r>
          </a:p>
        </p:txBody>
      </p:sp>
      <p:pic>
        <p:nvPicPr>
          <p:cNvPr id="2050" name="Picture 2" descr="Kapr obecný">
            <a:extLst>
              <a:ext uri="{FF2B5EF4-FFF2-40B4-BE49-F238E27FC236}">
                <a16:creationId xmlns:a16="http://schemas.microsoft.com/office/drawing/2014/main" id="{20C160DB-4E6E-95A8-0D74-B3573D6F9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2" y="1562495"/>
            <a:ext cx="12205252" cy="58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44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190ED-2A83-F983-7C47-2AA59A865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11500" b="1" u="sng" dirty="0">
                <a:solidFill>
                  <a:schemeClr val="accent1"/>
                </a:solidFill>
              </a:rPr>
              <a:t>Sumec</a:t>
            </a:r>
          </a:p>
        </p:txBody>
      </p:sp>
      <p:pic>
        <p:nvPicPr>
          <p:cNvPr id="1026" name="Picture 2" descr="45 429 sumec snímků, stock fotografií 3D objektů a vektorů | Shutterstock">
            <a:extLst>
              <a:ext uri="{FF2B5EF4-FFF2-40B4-BE49-F238E27FC236}">
                <a16:creationId xmlns:a16="http://schemas.microsoft.com/office/drawing/2014/main" id="{87ED5B44-8E3E-30C2-8827-3E49AFA6F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1698172"/>
            <a:ext cx="9956800" cy="536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54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FF76E-30C7-D4D1-8572-DDCF8E95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11500" b="1" u="sng" dirty="0">
                <a:solidFill>
                  <a:srgbClr val="FFFF00"/>
                </a:solidFill>
              </a:rPr>
              <a:t>štika</a:t>
            </a:r>
          </a:p>
        </p:txBody>
      </p:sp>
      <p:pic>
        <p:nvPicPr>
          <p:cNvPr id="2050" name="Picture 2" descr="Štika obecná :: Rybařinka krásný sport">
            <a:extLst>
              <a:ext uri="{FF2B5EF4-FFF2-40B4-BE49-F238E27FC236}">
                <a16:creationId xmlns:a16="http://schemas.microsoft.com/office/drawing/2014/main" id="{19D10F69-C6FC-FDF5-9155-FD504EC21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90" y="1727199"/>
            <a:ext cx="10126582" cy="513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43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F172B6-A860-706A-0A80-17350B6DD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800" b="1" i="1" u="sng" dirty="0">
                <a:solidFill>
                  <a:srgbClr val="7030A0"/>
                </a:solidFill>
              </a:rPr>
              <a:t>lín</a:t>
            </a:r>
          </a:p>
        </p:txBody>
      </p:sp>
      <p:pic>
        <p:nvPicPr>
          <p:cNvPr id="1030" name="Picture 6" descr="Lín obecný">
            <a:extLst>
              <a:ext uri="{FF2B5EF4-FFF2-40B4-BE49-F238E27FC236}">
                <a16:creationId xmlns:a16="http://schemas.microsoft.com/office/drawing/2014/main" id="{AB09E761-74F1-A65F-794D-A6BCC5F9B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654629"/>
            <a:ext cx="9525000" cy="418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45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15B1A-7E33-1637-C74D-5CDF7D0C5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u="sng">
                <a:solidFill>
                  <a:schemeClr val="accent4">
                    <a:lumMod val="50000"/>
                  </a:schemeClr>
                </a:solidFill>
              </a:rPr>
              <a:t>Dobrou chuť </a:t>
            </a:r>
            <a:r>
              <a:rPr lang="cs-CZ" sz="8000" b="1" u="sng" dirty="0">
                <a:solidFill>
                  <a:schemeClr val="accent4">
                    <a:lumMod val="50000"/>
                  </a:schemeClr>
                </a:solidFill>
              </a:rPr>
              <a:t>přeje Jirka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ECEDD79-6AB9-150F-1699-8835E3D3B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53028"/>
            <a:ext cx="8868228" cy="530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5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</Words>
  <Application>Microsoft Office PowerPoint</Application>
  <PresentationFormat>Širokoúhlá obrazovka</PresentationFormat>
  <Paragraphs>8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VÝLOV RYBNÍKA</vt:lpstr>
      <vt:lpstr>Kapr</vt:lpstr>
      <vt:lpstr>Sumec</vt:lpstr>
      <vt:lpstr>štika</vt:lpstr>
      <vt:lpstr>lín</vt:lpstr>
      <vt:lpstr>Dobrou chuť přeje Jirka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VÍLOV RYBNÍKA</dc:title>
  <dc:creator>zak4 Dyjakovice</dc:creator>
  <cp:lastModifiedBy>Anna Csanádiová</cp:lastModifiedBy>
  <cp:revision>4</cp:revision>
  <dcterms:created xsi:type="dcterms:W3CDTF">2023-11-15T11:04:39Z</dcterms:created>
  <dcterms:modified xsi:type="dcterms:W3CDTF">2024-02-14T21:37:38Z</dcterms:modified>
</cp:coreProperties>
</file>