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497853-0482-B48D-D7CC-CBA4FD0C663F}" v="212" dt="2024-11-18T17:26:19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6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41426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332126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5431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80928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340423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921239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59281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258741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91069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07695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665278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pPr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3183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6" r:id="rId6"/>
    <p:sldLayoutId id="2147483691" r:id="rId7"/>
    <p:sldLayoutId id="2147483692" r:id="rId8"/>
    <p:sldLayoutId id="2147483693" r:id="rId9"/>
    <p:sldLayoutId id="2147483695" r:id="rId10"/>
    <p:sldLayoutId id="2147483694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24">
            <a:extLst>
              <a:ext uri="{FF2B5EF4-FFF2-40B4-BE49-F238E27FC236}">
                <a16:creationId xmlns:a16="http://schemas.microsoft.com/office/drawing/2014/main" xmlns="" id="{8823CBA3-A477-422D-9E7A-F9FE7EC90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xmlns="" id="{11F34718-B77C-44AC-9F07-230139CBBD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20000">
            <a:off x="4442386" y="512794"/>
            <a:ext cx="7325687" cy="576252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28">
            <a:extLst>
              <a:ext uri="{FF2B5EF4-FFF2-40B4-BE49-F238E27FC236}">
                <a16:creationId xmlns:a16="http://schemas.microsoft.com/office/drawing/2014/main" xmlns="" id="{60067990-9821-4102-BDE2-9B6F206D08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520000">
            <a:off x="5321999" y="-179835"/>
            <a:ext cx="5576780" cy="7119258"/>
          </a:xfrm>
          <a:custGeom>
            <a:avLst/>
            <a:gdLst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2782524 h 7192213"/>
              <a:gd name="connsiteX40" fmla="*/ 5629738 w 5643596"/>
              <a:gd name="connsiteY40" fmla="*/ 4092765 h 7192213"/>
              <a:gd name="connsiteX41" fmla="*/ 5629737 w 5643596"/>
              <a:gd name="connsiteY41" fmla="*/ 4092767 h 7192213"/>
              <a:gd name="connsiteX42" fmla="*/ 5629737 w 5643596"/>
              <a:gd name="connsiteY42" fmla="*/ 4412818 h 7192213"/>
              <a:gd name="connsiteX43" fmla="*/ 5629737 w 5643596"/>
              <a:gd name="connsiteY43" fmla="*/ 5426373 h 7192213"/>
              <a:gd name="connsiteX44" fmla="*/ 5629737 w 5643596"/>
              <a:gd name="connsiteY44" fmla="*/ 5848539 h 7192213"/>
              <a:gd name="connsiteX45" fmla="*/ 5629737 w 5643596"/>
              <a:gd name="connsiteY45" fmla="*/ 6736614 h 7192213"/>
              <a:gd name="connsiteX46" fmla="*/ 5629737 w 5643596"/>
              <a:gd name="connsiteY46" fmla="*/ 7158780 h 7192213"/>
              <a:gd name="connsiteX47" fmla="*/ 5596210 w 5643596"/>
              <a:gd name="connsiteY47" fmla="*/ 7192213 h 7192213"/>
              <a:gd name="connsiteX48" fmla="*/ 1982520 w 5643596"/>
              <a:gd name="connsiteY48" fmla="*/ 7192213 h 7192213"/>
              <a:gd name="connsiteX49" fmla="*/ 1976650 w 5643596"/>
              <a:gd name="connsiteY49" fmla="*/ 7189772 h 7192213"/>
              <a:gd name="connsiteX50" fmla="*/ 64205 w 5643596"/>
              <a:gd name="connsiteY50" fmla="*/ 7189772 h 7192213"/>
              <a:gd name="connsiteX51" fmla="*/ 28826 w 5643596"/>
              <a:gd name="connsiteY51" fmla="*/ 7165867 h 7192213"/>
              <a:gd name="connsiteX52" fmla="*/ 28826 w 5643596"/>
              <a:gd name="connsiteY52" fmla="*/ 6079439 h 7192213"/>
              <a:gd name="connsiteX53" fmla="*/ 18871 w 5643596"/>
              <a:gd name="connsiteY53" fmla="*/ 6043977 h 7192213"/>
              <a:gd name="connsiteX54" fmla="*/ 28826 w 5643596"/>
              <a:gd name="connsiteY54" fmla="*/ 6007501 h 7192213"/>
              <a:gd name="connsiteX55" fmla="*/ 28826 w 5643596"/>
              <a:gd name="connsiteY55" fmla="*/ 5521424 h 7192213"/>
              <a:gd name="connsiteX56" fmla="*/ 28826 w 5643596"/>
              <a:gd name="connsiteY56" fmla="*/ 5456903 h 7192213"/>
              <a:gd name="connsiteX57" fmla="*/ 18216 w 5643596"/>
              <a:gd name="connsiteY57" fmla="*/ 5420866 h 7192213"/>
              <a:gd name="connsiteX58" fmla="*/ 6056 w 5643596"/>
              <a:gd name="connsiteY58" fmla="*/ 5384020 h 7192213"/>
              <a:gd name="connsiteX59" fmla="*/ 815 w 5643596"/>
              <a:gd name="connsiteY59" fmla="*/ 5348515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4092765 h 7192213"/>
              <a:gd name="connsiteX40" fmla="*/ 5629737 w 5643596"/>
              <a:gd name="connsiteY40" fmla="*/ 4092767 h 7192213"/>
              <a:gd name="connsiteX41" fmla="*/ 5629737 w 5643596"/>
              <a:gd name="connsiteY41" fmla="*/ 4412818 h 7192213"/>
              <a:gd name="connsiteX42" fmla="*/ 5629737 w 5643596"/>
              <a:gd name="connsiteY42" fmla="*/ 5426373 h 7192213"/>
              <a:gd name="connsiteX43" fmla="*/ 5629737 w 5643596"/>
              <a:gd name="connsiteY43" fmla="*/ 5848539 h 7192213"/>
              <a:gd name="connsiteX44" fmla="*/ 5629737 w 5643596"/>
              <a:gd name="connsiteY44" fmla="*/ 6736614 h 7192213"/>
              <a:gd name="connsiteX45" fmla="*/ 5629737 w 5643596"/>
              <a:gd name="connsiteY45" fmla="*/ 7158780 h 7192213"/>
              <a:gd name="connsiteX46" fmla="*/ 5596210 w 5643596"/>
              <a:gd name="connsiteY46" fmla="*/ 7192213 h 7192213"/>
              <a:gd name="connsiteX47" fmla="*/ 1982520 w 5643596"/>
              <a:gd name="connsiteY47" fmla="*/ 7192213 h 7192213"/>
              <a:gd name="connsiteX48" fmla="*/ 1976650 w 5643596"/>
              <a:gd name="connsiteY48" fmla="*/ 7189772 h 7192213"/>
              <a:gd name="connsiteX49" fmla="*/ 64205 w 5643596"/>
              <a:gd name="connsiteY49" fmla="*/ 7189772 h 7192213"/>
              <a:gd name="connsiteX50" fmla="*/ 28826 w 5643596"/>
              <a:gd name="connsiteY50" fmla="*/ 7165867 h 7192213"/>
              <a:gd name="connsiteX51" fmla="*/ 28826 w 5643596"/>
              <a:gd name="connsiteY51" fmla="*/ 6079439 h 7192213"/>
              <a:gd name="connsiteX52" fmla="*/ 18871 w 5643596"/>
              <a:gd name="connsiteY52" fmla="*/ 6043977 h 7192213"/>
              <a:gd name="connsiteX53" fmla="*/ 28826 w 5643596"/>
              <a:gd name="connsiteY53" fmla="*/ 6007501 h 7192213"/>
              <a:gd name="connsiteX54" fmla="*/ 28826 w 5643596"/>
              <a:gd name="connsiteY54" fmla="*/ 5521424 h 7192213"/>
              <a:gd name="connsiteX55" fmla="*/ 28826 w 5643596"/>
              <a:gd name="connsiteY55" fmla="*/ 5456903 h 7192213"/>
              <a:gd name="connsiteX56" fmla="*/ 18216 w 5643596"/>
              <a:gd name="connsiteY56" fmla="*/ 5420866 h 7192213"/>
              <a:gd name="connsiteX57" fmla="*/ 6056 w 5643596"/>
              <a:gd name="connsiteY57" fmla="*/ 5384020 h 7192213"/>
              <a:gd name="connsiteX58" fmla="*/ 815 w 5643596"/>
              <a:gd name="connsiteY58" fmla="*/ 5348515 h 7192213"/>
              <a:gd name="connsiteX59" fmla="*/ 0 w 5643596"/>
              <a:gd name="connsiteY59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4092765 h 7192213"/>
              <a:gd name="connsiteX39" fmla="*/ 5629737 w 5643596"/>
              <a:gd name="connsiteY39" fmla="*/ 4092767 h 7192213"/>
              <a:gd name="connsiteX40" fmla="*/ 5629737 w 5643596"/>
              <a:gd name="connsiteY40" fmla="*/ 4412818 h 7192213"/>
              <a:gd name="connsiteX41" fmla="*/ 5629737 w 5643596"/>
              <a:gd name="connsiteY41" fmla="*/ 5426373 h 7192213"/>
              <a:gd name="connsiteX42" fmla="*/ 5629737 w 5643596"/>
              <a:gd name="connsiteY42" fmla="*/ 5848539 h 7192213"/>
              <a:gd name="connsiteX43" fmla="*/ 5629737 w 5643596"/>
              <a:gd name="connsiteY43" fmla="*/ 6736614 h 7192213"/>
              <a:gd name="connsiteX44" fmla="*/ 5629737 w 5643596"/>
              <a:gd name="connsiteY44" fmla="*/ 7158780 h 7192213"/>
              <a:gd name="connsiteX45" fmla="*/ 5596210 w 5643596"/>
              <a:gd name="connsiteY45" fmla="*/ 7192213 h 7192213"/>
              <a:gd name="connsiteX46" fmla="*/ 1982520 w 5643596"/>
              <a:gd name="connsiteY46" fmla="*/ 7192213 h 7192213"/>
              <a:gd name="connsiteX47" fmla="*/ 1976650 w 5643596"/>
              <a:gd name="connsiteY47" fmla="*/ 7189772 h 7192213"/>
              <a:gd name="connsiteX48" fmla="*/ 64205 w 5643596"/>
              <a:gd name="connsiteY48" fmla="*/ 7189772 h 7192213"/>
              <a:gd name="connsiteX49" fmla="*/ 28826 w 5643596"/>
              <a:gd name="connsiteY49" fmla="*/ 7165867 h 7192213"/>
              <a:gd name="connsiteX50" fmla="*/ 28826 w 5643596"/>
              <a:gd name="connsiteY50" fmla="*/ 6079439 h 7192213"/>
              <a:gd name="connsiteX51" fmla="*/ 18871 w 5643596"/>
              <a:gd name="connsiteY51" fmla="*/ 6043977 h 7192213"/>
              <a:gd name="connsiteX52" fmla="*/ 28826 w 5643596"/>
              <a:gd name="connsiteY52" fmla="*/ 6007501 h 7192213"/>
              <a:gd name="connsiteX53" fmla="*/ 28826 w 5643596"/>
              <a:gd name="connsiteY53" fmla="*/ 5521424 h 7192213"/>
              <a:gd name="connsiteX54" fmla="*/ 28826 w 5643596"/>
              <a:gd name="connsiteY54" fmla="*/ 5456903 h 7192213"/>
              <a:gd name="connsiteX55" fmla="*/ 18216 w 5643596"/>
              <a:gd name="connsiteY55" fmla="*/ 5420866 h 7192213"/>
              <a:gd name="connsiteX56" fmla="*/ 6056 w 5643596"/>
              <a:gd name="connsiteY56" fmla="*/ 5384020 h 7192213"/>
              <a:gd name="connsiteX57" fmla="*/ 815 w 5643596"/>
              <a:gd name="connsiteY57" fmla="*/ 5348515 h 7192213"/>
              <a:gd name="connsiteX58" fmla="*/ 0 w 5643596"/>
              <a:gd name="connsiteY58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34273 w 5643596"/>
              <a:gd name="connsiteY32" fmla="*/ 1025230 h 7192213"/>
              <a:gd name="connsiteX33" fmla="*/ 5638840 w 5643596"/>
              <a:gd name="connsiteY33" fmla="*/ 1028604 h 7192213"/>
              <a:gd name="connsiteX34" fmla="*/ 5643496 w 5643596"/>
              <a:gd name="connsiteY34" fmla="*/ 1039944 h 7192213"/>
              <a:gd name="connsiteX35" fmla="*/ 5638045 w 5643596"/>
              <a:gd name="connsiteY35" fmla="*/ 1049661 h 7192213"/>
              <a:gd name="connsiteX36" fmla="*/ 5629738 w 5643596"/>
              <a:gd name="connsiteY36" fmla="*/ 1088555 h 7192213"/>
              <a:gd name="connsiteX37" fmla="*/ 5629738 w 5643596"/>
              <a:gd name="connsiteY37" fmla="*/ 4092765 h 7192213"/>
              <a:gd name="connsiteX38" fmla="*/ 5629737 w 5643596"/>
              <a:gd name="connsiteY38" fmla="*/ 4092767 h 7192213"/>
              <a:gd name="connsiteX39" fmla="*/ 5629737 w 5643596"/>
              <a:gd name="connsiteY39" fmla="*/ 4412818 h 7192213"/>
              <a:gd name="connsiteX40" fmla="*/ 5629737 w 5643596"/>
              <a:gd name="connsiteY40" fmla="*/ 5426373 h 7192213"/>
              <a:gd name="connsiteX41" fmla="*/ 5629737 w 5643596"/>
              <a:gd name="connsiteY41" fmla="*/ 5848539 h 7192213"/>
              <a:gd name="connsiteX42" fmla="*/ 5629737 w 5643596"/>
              <a:gd name="connsiteY42" fmla="*/ 6736614 h 7192213"/>
              <a:gd name="connsiteX43" fmla="*/ 5629737 w 5643596"/>
              <a:gd name="connsiteY43" fmla="*/ 7158780 h 7192213"/>
              <a:gd name="connsiteX44" fmla="*/ 5596210 w 5643596"/>
              <a:gd name="connsiteY44" fmla="*/ 7192213 h 7192213"/>
              <a:gd name="connsiteX45" fmla="*/ 1982520 w 5643596"/>
              <a:gd name="connsiteY45" fmla="*/ 7192213 h 7192213"/>
              <a:gd name="connsiteX46" fmla="*/ 1976650 w 5643596"/>
              <a:gd name="connsiteY46" fmla="*/ 7189772 h 7192213"/>
              <a:gd name="connsiteX47" fmla="*/ 64205 w 5643596"/>
              <a:gd name="connsiteY47" fmla="*/ 7189772 h 7192213"/>
              <a:gd name="connsiteX48" fmla="*/ 28826 w 5643596"/>
              <a:gd name="connsiteY48" fmla="*/ 7165867 h 7192213"/>
              <a:gd name="connsiteX49" fmla="*/ 28826 w 5643596"/>
              <a:gd name="connsiteY49" fmla="*/ 6079439 h 7192213"/>
              <a:gd name="connsiteX50" fmla="*/ 18871 w 5643596"/>
              <a:gd name="connsiteY50" fmla="*/ 6043977 h 7192213"/>
              <a:gd name="connsiteX51" fmla="*/ 28826 w 5643596"/>
              <a:gd name="connsiteY51" fmla="*/ 6007501 h 7192213"/>
              <a:gd name="connsiteX52" fmla="*/ 28826 w 5643596"/>
              <a:gd name="connsiteY52" fmla="*/ 5521424 h 7192213"/>
              <a:gd name="connsiteX53" fmla="*/ 28826 w 5643596"/>
              <a:gd name="connsiteY53" fmla="*/ 5456903 h 7192213"/>
              <a:gd name="connsiteX54" fmla="*/ 18216 w 5643596"/>
              <a:gd name="connsiteY54" fmla="*/ 5420866 h 7192213"/>
              <a:gd name="connsiteX55" fmla="*/ 6056 w 5643596"/>
              <a:gd name="connsiteY55" fmla="*/ 5384020 h 7192213"/>
              <a:gd name="connsiteX56" fmla="*/ 815 w 5643596"/>
              <a:gd name="connsiteY56" fmla="*/ 5348515 h 7192213"/>
              <a:gd name="connsiteX57" fmla="*/ 0 w 5643596"/>
              <a:gd name="connsiteY57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38045 w 5643496"/>
              <a:gd name="connsiteY34" fmla="*/ 1049661 h 7192213"/>
              <a:gd name="connsiteX35" fmla="*/ 5629738 w 5643496"/>
              <a:gd name="connsiteY35" fmla="*/ 1088555 h 7192213"/>
              <a:gd name="connsiteX36" fmla="*/ 5629738 w 5643496"/>
              <a:gd name="connsiteY36" fmla="*/ 4092765 h 7192213"/>
              <a:gd name="connsiteX37" fmla="*/ 5629737 w 5643496"/>
              <a:gd name="connsiteY37" fmla="*/ 4092767 h 7192213"/>
              <a:gd name="connsiteX38" fmla="*/ 5629737 w 5643496"/>
              <a:gd name="connsiteY38" fmla="*/ 4412818 h 7192213"/>
              <a:gd name="connsiteX39" fmla="*/ 5629737 w 5643496"/>
              <a:gd name="connsiteY39" fmla="*/ 5426373 h 7192213"/>
              <a:gd name="connsiteX40" fmla="*/ 5629737 w 5643496"/>
              <a:gd name="connsiteY40" fmla="*/ 5848539 h 7192213"/>
              <a:gd name="connsiteX41" fmla="*/ 5629737 w 5643496"/>
              <a:gd name="connsiteY41" fmla="*/ 6736614 h 7192213"/>
              <a:gd name="connsiteX42" fmla="*/ 5629737 w 5643496"/>
              <a:gd name="connsiteY42" fmla="*/ 7158780 h 7192213"/>
              <a:gd name="connsiteX43" fmla="*/ 5596210 w 5643496"/>
              <a:gd name="connsiteY43" fmla="*/ 7192213 h 7192213"/>
              <a:gd name="connsiteX44" fmla="*/ 1982520 w 5643496"/>
              <a:gd name="connsiteY44" fmla="*/ 7192213 h 7192213"/>
              <a:gd name="connsiteX45" fmla="*/ 1976650 w 5643496"/>
              <a:gd name="connsiteY45" fmla="*/ 7189772 h 7192213"/>
              <a:gd name="connsiteX46" fmla="*/ 64205 w 5643496"/>
              <a:gd name="connsiteY46" fmla="*/ 7189772 h 7192213"/>
              <a:gd name="connsiteX47" fmla="*/ 28826 w 5643496"/>
              <a:gd name="connsiteY47" fmla="*/ 7165867 h 7192213"/>
              <a:gd name="connsiteX48" fmla="*/ 28826 w 5643496"/>
              <a:gd name="connsiteY48" fmla="*/ 6079439 h 7192213"/>
              <a:gd name="connsiteX49" fmla="*/ 18871 w 5643496"/>
              <a:gd name="connsiteY49" fmla="*/ 6043977 h 7192213"/>
              <a:gd name="connsiteX50" fmla="*/ 28826 w 5643496"/>
              <a:gd name="connsiteY50" fmla="*/ 6007501 h 7192213"/>
              <a:gd name="connsiteX51" fmla="*/ 28826 w 5643496"/>
              <a:gd name="connsiteY51" fmla="*/ 5521424 h 7192213"/>
              <a:gd name="connsiteX52" fmla="*/ 28826 w 5643496"/>
              <a:gd name="connsiteY52" fmla="*/ 5456903 h 7192213"/>
              <a:gd name="connsiteX53" fmla="*/ 18216 w 5643496"/>
              <a:gd name="connsiteY53" fmla="*/ 5420866 h 7192213"/>
              <a:gd name="connsiteX54" fmla="*/ 6056 w 5643496"/>
              <a:gd name="connsiteY54" fmla="*/ 5384020 h 7192213"/>
              <a:gd name="connsiteX55" fmla="*/ 815 w 5643496"/>
              <a:gd name="connsiteY55" fmla="*/ 5348515 h 7192213"/>
              <a:gd name="connsiteX56" fmla="*/ 0 w 5643496"/>
              <a:gd name="connsiteY56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29738 w 5643496"/>
              <a:gd name="connsiteY34" fmla="*/ 1088555 h 7192213"/>
              <a:gd name="connsiteX35" fmla="*/ 5629738 w 5643496"/>
              <a:gd name="connsiteY35" fmla="*/ 4092765 h 7192213"/>
              <a:gd name="connsiteX36" fmla="*/ 5629737 w 5643496"/>
              <a:gd name="connsiteY36" fmla="*/ 4092767 h 7192213"/>
              <a:gd name="connsiteX37" fmla="*/ 5629737 w 5643496"/>
              <a:gd name="connsiteY37" fmla="*/ 4412818 h 7192213"/>
              <a:gd name="connsiteX38" fmla="*/ 5629737 w 5643496"/>
              <a:gd name="connsiteY38" fmla="*/ 5426373 h 7192213"/>
              <a:gd name="connsiteX39" fmla="*/ 5629737 w 5643496"/>
              <a:gd name="connsiteY39" fmla="*/ 5848539 h 7192213"/>
              <a:gd name="connsiteX40" fmla="*/ 5629737 w 5643496"/>
              <a:gd name="connsiteY40" fmla="*/ 6736614 h 7192213"/>
              <a:gd name="connsiteX41" fmla="*/ 5629737 w 5643496"/>
              <a:gd name="connsiteY41" fmla="*/ 7158780 h 7192213"/>
              <a:gd name="connsiteX42" fmla="*/ 5596210 w 5643496"/>
              <a:gd name="connsiteY42" fmla="*/ 7192213 h 7192213"/>
              <a:gd name="connsiteX43" fmla="*/ 1982520 w 5643496"/>
              <a:gd name="connsiteY43" fmla="*/ 7192213 h 7192213"/>
              <a:gd name="connsiteX44" fmla="*/ 1976650 w 5643496"/>
              <a:gd name="connsiteY44" fmla="*/ 7189772 h 7192213"/>
              <a:gd name="connsiteX45" fmla="*/ 64205 w 5643496"/>
              <a:gd name="connsiteY45" fmla="*/ 7189772 h 7192213"/>
              <a:gd name="connsiteX46" fmla="*/ 28826 w 5643496"/>
              <a:gd name="connsiteY46" fmla="*/ 7165867 h 7192213"/>
              <a:gd name="connsiteX47" fmla="*/ 28826 w 5643496"/>
              <a:gd name="connsiteY47" fmla="*/ 6079439 h 7192213"/>
              <a:gd name="connsiteX48" fmla="*/ 18871 w 5643496"/>
              <a:gd name="connsiteY48" fmla="*/ 6043977 h 7192213"/>
              <a:gd name="connsiteX49" fmla="*/ 28826 w 5643496"/>
              <a:gd name="connsiteY49" fmla="*/ 6007501 h 7192213"/>
              <a:gd name="connsiteX50" fmla="*/ 28826 w 5643496"/>
              <a:gd name="connsiteY50" fmla="*/ 5521424 h 7192213"/>
              <a:gd name="connsiteX51" fmla="*/ 28826 w 5643496"/>
              <a:gd name="connsiteY51" fmla="*/ 5456903 h 7192213"/>
              <a:gd name="connsiteX52" fmla="*/ 18216 w 5643496"/>
              <a:gd name="connsiteY52" fmla="*/ 5420866 h 7192213"/>
              <a:gd name="connsiteX53" fmla="*/ 6056 w 5643496"/>
              <a:gd name="connsiteY53" fmla="*/ 5384020 h 7192213"/>
              <a:gd name="connsiteX54" fmla="*/ 815 w 5643496"/>
              <a:gd name="connsiteY54" fmla="*/ 5348515 h 7192213"/>
              <a:gd name="connsiteX55" fmla="*/ 0 w 5643496"/>
              <a:gd name="connsiteY55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34273 w 5643496"/>
              <a:gd name="connsiteY30" fmla="*/ 1025230 h 7192213"/>
              <a:gd name="connsiteX31" fmla="*/ 5638840 w 5643496"/>
              <a:gd name="connsiteY31" fmla="*/ 1028604 h 7192213"/>
              <a:gd name="connsiteX32" fmla="*/ 5643496 w 5643496"/>
              <a:gd name="connsiteY32" fmla="*/ 1039944 h 7192213"/>
              <a:gd name="connsiteX33" fmla="*/ 5629738 w 5643496"/>
              <a:gd name="connsiteY33" fmla="*/ 1088555 h 7192213"/>
              <a:gd name="connsiteX34" fmla="*/ 5629738 w 5643496"/>
              <a:gd name="connsiteY34" fmla="*/ 4092765 h 7192213"/>
              <a:gd name="connsiteX35" fmla="*/ 5629737 w 5643496"/>
              <a:gd name="connsiteY35" fmla="*/ 4092767 h 7192213"/>
              <a:gd name="connsiteX36" fmla="*/ 5629737 w 5643496"/>
              <a:gd name="connsiteY36" fmla="*/ 4412818 h 7192213"/>
              <a:gd name="connsiteX37" fmla="*/ 5629737 w 5643496"/>
              <a:gd name="connsiteY37" fmla="*/ 5426373 h 7192213"/>
              <a:gd name="connsiteX38" fmla="*/ 5629737 w 5643496"/>
              <a:gd name="connsiteY38" fmla="*/ 5848539 h 7192213"/>
              <a:gd name="connsiteX39" fmla="*/ 5629737 w 5643496"/>
              <a:gd name="connsiteY39" fmla="*/ 6736614 h 7192213"/>
              <a:gd name="connsiteX40" fmla="*/ 5629737 w 5643496"/>
              <a:gd name="connsiteY40" fmla="*/ 7158780 h 7192213"/>
              <a:gd name="connsiteX41" fmla="*/ 5596210 w 5643496"/>
              <a:gd name="connsiteY41" fmla="*/ 7192213 h 7192213"/>
              <a:gd name="connsiteX42" fmla="*/ 1982520 w 5643496"/>
              <a:gd name="connsiteY42" fmla="*/ 7192213 h 7192213"/>
              <a:gd name="connsiteX43" fmla="*/ 1976650 w 5643496"/>
              <a:gd name="connsiteY43" fmla="*/ 7189772 h 7192213"/>
              <a:gd name="connsiteX44" fmla="*/ 64205 w 5643496"/>
              <a:gd name="connsiteY44" fmla="*/ 7189772 h 7192213"/>
              <a:gd name="connsiteX45" fmla="*/ 28826 w 5643496"/>
              <a:gd name="connsiteY45" fmla="*/ 7165867 h 7192213"/>
              <a:gd name="connsiteX46" fmla="*/ 28826 w 5643496"/>
              <a:gd name="connsiteY46" fmla="*/ 6079439 h 7192213"/>
              <a:gd name="connsiteX47" fmla="*/ 18871 w 5643496"/>
              <a:gd name="connsiteY47" fmla="*/ 6043977 h 7192213"/>
              <a:gd name="connsiteX48" fmla="*/ 28826 w 5643496"/>
              <a:gd name="connsiteY48" fmla="*/ 6007501 h 7192213"/>
              <a:gd name="connsiteX49" fmla="*/ 28826 w 5643496"/>
              <a:gd name="connsiteY49" fmla="*/ 5521424 h 7192213"/>
              <a:gd name="connsiteX50" fmla="*/ 28826 w 5643496"/>
              <a:gd name="connsiteY50" fmla="*/ 5456903 h 7192213"/>
              <a:gd name="connsiteX51" fmla="*/ 18216 w 5643496"/>
              <a:gd name="connsiteY51" fmla="*/ 5420866 h 7192213"/>
              <a:gd name="connsiteX52" fmla="*/ 6056 w 5643496"/>
              <a:gd name="connsiteY52" fmla="*/ 5384020 h 7192213"/>
              <a:gd name="connsiteX53" fmla="*/ 815 w 5643496"/>
              <a:gd name="connsiteY53" fmla="*/ 5348515 h 7192213"/>
              <a:gd name="connsiteX54" fmla="*/ 0 w 5643496"/>
              <a:gd name="connsiteY54" fmla="*/ 5321182 h 7192213"/>
              <a:gd name="connsiteX0" fmla="*/ 0 w 5638840"/>
              <a:gd name="connsiteY0" fmla="*/ 5321182 h 7192213"/>
              <a:gd name="connsiteX1" fmla="*/ 7176 w 5638840"/>
              <a:gd name="connsiteY1" fmla="*/ 5292545 h 7192213"/>
              <a:gd name="connsiteX2" fmla="*/ 4191 w 5638840"/>
              <a:gd name="connsiteY2" fmla="*/ 5273215 h 7192213"/>
              <a:gd name="connsiteX3" fmla="*/ 11880 w 5638840"/>
              <a:gd name="connsiteY3" fmla="*/ 5237214 h 7192213"/>
              <a:gd name="connsiteX4" fmla="*/ 18963 w 5638840"/>
              <a:gd name="connsiteY4" fmla="*/ 5184548 h 7192213"/>
              <a:gd name="connsiteX5" fmla="*/ 26514 w 5638840"/>
              <a:gd name="connsiteY5" fmla="*/ 5148294 h 7192213"/>
              <a:gd name="connsiteX6" fmla="*/ 28826 w 5638840"/>
              <a:gd name="connsiteY6" fmla="*/ 5141304 h 7192213"/>
              <a:gd name="connsiteX7" fmla="*/ 28826 w 5638840"/>
              <a:gd name="connsiteY7" fmla="*/ 4904080 h 7192213"/>
              <a:gd name="connsiteX8" fmla="*/ 26241 w 5638840"/>
              <a:gd name="connsiteY8" fmla="*/ 4886580 h 7192213"/>
              <a:gd name="connsiteX9" fmla="*/ 28826 w 5638840"/>
              <a:gd name="connsiteY9" fmla="*/ 4827542 h 7192213"/>
              <a:gd name="connsiteX10" fmla="*/ 25306 w 5638840"/>
              <a:gd name="connsiteY10" fmla="*/ 4818968 h 7192213"/>
              <a:gd name="connsiteX11" fmla="*/ 28826 w 5638840"/>
              <a:gd name="connsiteY11" fmla="*/ 4761248 h 7192213"/>
              <a:gd name="connsiteX12" fmla="*/ 25835 w 5638840"/>
              <a:gd name="connsiteY12" fmla="*/ 4698008 h 7192213"/>
              <a:gd name="connsiteX13" fmla="*/ 17801 w 5638840"/>
              <a:gd name="connsiteY13" fmla="*/ 4693286 h 7192213"/>
              <a:gd name="connsiteX14" fmla="*/ 17096 w 5638840"/>
              <a:gd name="connsiteY14" fmla="*/ 4679416 h 7192213"/>
              <a:gd name="connsiteX15" fmla="*/ 17250 w 5638840"/>
              <a:gd name="connsiteY15" fmla="*/ 4657582 h 7192213"/>
              <a:gd name="connsiteX16" fmla="*/ 25682 w 5638840"/>
              <a:gd name="connsiteY16" fmla="*/ 4608673 h 7192213"/>
              <a:gd name="connsiteX17" fmla="*/ 20696 w 5638840"/>
              <a:gd name="connsiteY17" fmla="*/ 27254 h 7192213"/>
              <a:gd name="connsiteX18" fmla="*/ 44529 w 5638840"/>
              <a:gd name="connsiteY18" fmla="*/ 3139 h 7192213"/>
              <a:gd name="connsiteX19" fmla="*/ 64219 w 5638840"/>
              <a:gd name="connsiteY19" fmla="*/ 24 h 7192213"/>
              <a:gd name="connsiteX20" fmla="*/ 2653439 w 5638840"/>
              <a:gd name="connsiteY20" fmla="*/ 0 h 7192213"/>
              <a:gd name="connsiteX21" fmla="*/ 2959929 w 5638840"/>
              <a:gd name="connsiteY21" fmla="*/ 0 h 7192213"/>
              <a:gd name="connsiteX22" fmla="*/ 5549063 w 5638840"/>
              <a:gd name="connsiteY22" fmla="*/ 0 h 7192213"/>
              <a:gd name="connsiteX23" fmla="*/ 5549068 w 5638840"/>
              <a:gd name="connsiteY23" fmla="*/ 2 h 7192213"/>
              <a:gd name="connsiteX24" fmla="*/ 5553587 w 5638840"/>
              <a:gd name="connsiteY24" fmla="*/ 0 h 7192213"/>
              <a:gd name="connsiteX25" fmla="*/ 5559961 w 5638840"/>
              <a:gd name="connsiteY25" fmla="*/ 3034 h 7192213"/>
              <a:gd name="connsiteX26" fmla="*/ 5596211 w 5638840"/>
              <a:gd name="connsiteY26" fmla="*/ 3034 h 7192213"/>
              <a:gd name="connsiteX27" fmla="*/ 5629738 w 5638840"/>
              <a:gd name="connsiteY27" fmla="*/ 36562 h 7192213"/>
              <a:gd name="connsiteX28" fmla="*/ 5629738 w 5638840"/>
              <a:gd name="connsiteY28" fmla="*/ 900024 h 7192213"/>
              <a:gd name="connsiteX29" fmla="*/ 5635688 w 5638840"/>
              <a:gd name="connsiteY29" fmla="*/ 909622 h 7192213"/>
              <a:gd name="connsiteX30" fmla="*/ 5634273 w 5638840"/>
              <a:gd name="connsiteY30" fmla="*/ 1025230 h 7192213"/>
              <a:gd name="connsiteX31" fmla="*/ 5638840 w 5638840"/>
              <a:gd name="connsiteY31" fmla="*/ 1028604 h 7192213"/>
              <a:gd name="connsiteX32" fmla="*/ 5629738 w 5638840"/>
              <a:gd name="connsiteY32" fmla="*/ 1088555 h 7192213"/>
              <a:gd name="connsiteX33" fmla="*/ 5629738 w 5638840"/>
              <a:gd name="connsiteY33" fmla="*/ 4092765 h 7192213"/>
              <a:gd name="connsiteX34" fmla="*/ 5629737 w 5638840"/>
              <a:gd name="connsiteY34" fmla="*/ 4092767 h 7192213"/>
              <a:gd name="connsiteX35" fmla="*/ 5629737 w 5638840"/>
              <a:gd name="connsiteY35" fmla="*/ 4412818 h 7192213"/>
              <a:gd name="connsiteX36" fmla="*/ 5629737 w 5638840"/>
              <a:gd name="connsiteY36" fmla="*/ 5426373 h 7192213"/>
              <a:gd name="connsiteX37" fmla="*/ 5629737 w 5638840"/>
              <a:gd name="connsiteY37" fmla="*/ 5848539 h 7192213"/>
              <a:gd name="connsiteX38" fmla="*/ 5629737 w 5638840"/>
              <a:gd name="connsiteY38" fmla="*/ 6736614 h 7192213"/>
              <a:gd name="connsiteX39" fmla="*/ 5629737 w 5638840"/>
              <a:gd name="connsiteY39" fmla="*/ 7158780 h 7192213"/>
              <a:gd name="connsiteX40" fmla="*/ 5596210 w 5638840"/>
              <a:gd name="connsiteY40" fmla="*/ 7192213 h 7192213"/>
              <a:gd name="connsiteX41" fmla="*/ 1982520 w 5638840"/>
              <a:gd name="connsiteY41" fmla="*/ 7192213 h 7192213"/>
              <a:gd name="connsiteX42" fmla="*/ 1976650 w 5638840"/>
              <a:gd name="connsiteY42" fmla="*/ 7189772 h 7192213"/>
              <a:gd name="connsiteX43" fmla="*/ 64205 w 5638840"/>
              <a:gd name="connsiteY43" fmla="*/ 7189772 h 7192213"/>
              <a:gd name="connsiteX44" fmla="*/ 28826 w 5638840"/>
              <a:gd name="connsiteY44" fmla="*/ 7165867 h 7192213"/>
              <a:gd name="connsiteX45" fmla="*/ 28826 w 5638840"/>
              <a:gd name="connsiteY45" fmla="*/ 6079439 h 7192213"/>
              <a:gd name="connsiteX46" fmla="*/ 18871 w 5638840"/>
              <a:gd name="connsiteY46" fmla="*/ 6043977 h 7192213"/>
              <a:gd name="connsiteX47" fmla="*/ 28826 w 5638840"/>
              <a:gd name="connsiteY47" fmla="*/ 6007501 h 7192213"/>
              <a:gd name="connsiteX48" fmla="*/ 28826 w 5638840"/>
              <a:gd name="connsiteY48" fmla="*/ 5521424 h 7192213"/>
              <a:gd name="connsiteX49" fmla="*/ 28826 w 5638840"/>
              <a:gd name="connsiteY49" fmla="*/ 5456903 h 7192213"/>
              <a:gd name="connsiteX50" fmla="*/ 18216 w 5638840"/>
              <a:gd name="connsiteY50" fmla="*/ 5420866 h 7192213"/>
              <a:gd name="connsiteX51" fmla="*/ 6056 w 5638840"/>
              <a:gd name="connsiteY51" fmla="*/ 5384020 h 7192213"/>
              <a:gd name="connsiteX52" fmla="*/ 815 w 5638840"/>
              <a:gd name="connsiteY52" fmla="*/ 5348515 h 7192213"/>
              <a:gd name="connsiteX53" fmla="*/ 0 w 5638840"/>
              <a:gd name="connsiteY53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34273 w 5635688"/>
              <a:gd name="connsiteY30" fmla="*/ 1025230 h 7192213"/>
              <a:gd name="connsiteX31" fmla="*/ 5629738 w 5635688"/>
              <a:gd name="connsiteY31" fmla="*/ 1088555 h 7192213"/>
              <a:gd name="connsiteX32" fmla="*/ 5629738 w 5635688"/>
              <a:gd name="connsiteY32" fmla="*/ 4092765 h 7192213"/>
              <a:gd name="connsiteX33" fmla="*/ 5629737 w 5635688"/>
              <a:gd name="connsiteY33" fmla="*/ 4092767 h 7192213"/>
              <a:gd name="connsiteX34" fmla="*/ 5629737 w 5635688"/>
              <a:gd name="connsiteY34" fmla="*/ 4412818 h 7192213"/>
              <a:gd name="connsiteX35" fmla="*/ 5629737 w 5635688"/>
              <a:gd name="connsiteY35" fmla="*/ 5426373 h 7192213"/>
              <a:gd name="connsiteX36" fmla="*/ 5629737 w 5635688"/>
              <a:gd name="connsiteY36" fmla="*/ 5848539 h 7192213"/>
              <a:gd name="connsiteX37" fmla="*/ 5629737 w 5635688"/>
              <a:gd name="connsiteY37" fmla="*/ 6736614 h 7192213"/>
              <a:gd name="connsiteX38" fmla="*/ 5629737 w 5635688"/>
              <a:gd name="connsiteY38" fmla="*/ 7158780 h 7192213"/>
              <a:gd name="connsiteX39" fmla="*/ 5596210 w 5635688"/>
              <a:gd name="connsiteY39" fmla="*/ 7192213 h 7192213"/>
              <a:gd name="connsiteX40" fmla="*/ 1982520 w 5635688"/>
              <a:gd name="connsiteY40" fmla="*/ 7192213 h 7192213"/>
              <a:gd name="connsiteX41" fmla="*/ 1976650 w 5635688"/>
              <a:gd name="connsiteY41" fmla="*/ 7189772 h 7192213"/>
              <a:gd name="connsiteX42" fmla="*/ 64205 w 5635688"/>
              <a:gd name="connsiteY42" fmla="*/ 7189772 h 7192213"/>
              <a:gd name="connsiteX43" fmla="*/ 28826 w 5635688"/>
              <a:gd name="connsiteY43" fmla="*/ 7165867 h 7192213"/>
              <a:gd name="connsiteX44" fmla="*/ 28826 w 5635688"/>
              <a:gd name="connsiteY44" fmla="*/ 6079439 h 7192213"/>
              <a:gd name="connsiteX45" fmla="*/ 18871 w 5635688"/>
              <a:gd name="connsiteY45" fmla="*/ 6043977 h 7192213"/>
              <a:gd name="connsiteX46" fmla="*/ 28826 w 5635688"/>
              <a:gd name="connsiteY46" fmla="*/ 6007501 h 7192213"/>
              <a:gd name="connsiteX47" fmla="*/ 28826 w 5635688"/>
              <a:gd name="connsiteY47" fmla="*/ 5521424 h 7192213"/>
              <a:gd name="connsiteX48" fmla="*/ 28826 w 5635688"/>
              <a:gd name="connsiteY48" fmla="*/ 5456903 h 7192213"/>
              <a:gd name="connsiteX49" fmla="*/ 18216 w 5635688"/>
              <a:gd name="connsiteY49" fmla="*/ 5420866 h 7192213"/>
              <a:gd name="connsiteX50" fmla="*/ 6056 w 5635688"/>
              <a:gd name="connsiteY50" fmla="*/ 5384020 h 7192213"/>
              <a:gd name="connsiteX51" fmla="*/ 815 w 5635688"/>
              <a:gd name="connsiteY51" fmla="*/ 5348515 h 7192213"/>
              <a:gd name="connsiteX52" fmla="*/ 0 w 5635688"/>
              <a:gd name="connsiteY52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1088555 h 7192213"/>
              <a:gd name="connsiteX31" fmla="*/ 5629738 w 5635688"/>
              <a:gd name="connsiteY31" fmla="*/ 4092765 h 7192213"/>
              <a:gd name="connsiteX32" fmla="*/ 5629737 w 5635688"/>
              <a:gd name="connsiteY32" fmla="*/ 4092767 h 7192213"/>
              <a:gd name="connsiteX33" fmla="*/ 5629737 w 5635688"/>
              <a:gd name="connsiteY33" fmla="*/ 4412818 h 7192213"/>
              <a:gd name="connsiteX34" fmla="*/ 5629737 w 5635688"/>
              <a:gd name="connsiteY34" fmla="*/ 5426373 h 7192213"/>
              <a:gd name="connsiteX35" fmla="*/ 5629737 w 5635688"/>
              <a:gd name="connsiteY35" fmla="*/ 5848539 h 7192213"/>
              <a:gd name="connsiteX36" fmla="*/ 5629737 w 5635688"/>
              <a:gd name="connsiteY36" fmla="*/ 6736614 h 7192213"/>
              <a:gd name="connsiteX37" fmla="*/ 5629737 w 5635688"/>
              <a:gd name="connsiteY37" fmla="*/ 7158780 h 7192213"/>
              <a:gd name="connsiteX38" fmla="*/ 5596210 w 5635688"/>
              <a:gd name="connsiteY38" fmla="*/ 7192213 h 7192213"/>
              <a:gd name="connsiteX39" fmla="*/ 1982520 w 5635688"/>
              <a:gd name="connsiteY39" fmla="*/ 7192213 h 7192213"/>
              <a:gd name="connsiteX40" fmla="*/ 1976650 w 5635688"/>
              <a:gd name="connsiteY40" fmla="*/ 7189772 h 7192213"/>
              <a:gd name="connsiteX41" fmla="*/ 64205 w 5635688"/>
              <a:gd name="connsiteY41" fmla="*/ 7189772 h 7192213"/>
              <a:gd name="connsiteX42" fmla="*/ 28826 w 5635688"/>
              <a:gd name="connsiteY42" fmla="*/ 7165867 h 7192213"/>
              <a:gd name="connsiteX43" fmla="*/ 28826 w 5635688"/>
              <a:gd name="connsiteY43" fmla="*/ 6079439 h 7192213"/>
              <a:gd name="connsiteX44" fmla="*/ 18871 w 5635688"/>
              <a:gd name="connsiteY44" fmla="*/ 6043977 h 7192213"/>
              <a:gd name="connsiteX45" fmla="*/ 28826 w 5635688"/>
              <a:gd name="connsiteY45" fmla="*/ 6007501 h 7192213"/>
              <a:gd name="connsiteX46" fmla="*/ 28826 w 5635688"/>
              <a:gd name="connsiteY46" fmla="*/ 5521424 h 7192213"/>
              <a:gd name="connsiteX47" fmla="*/ 28826 w 5635688"/>
              <a:gd name="connsiteY47" fmla="*/ 5456903 h 7192213"/>
              <a:gd name="connsiteX48" fmla="*/ 18216 w 5635688"/>
              <a:gd name="connsiteY48" fmla="*/ 5420866 h 7192213"/>
              <a:gd name="connsiteX49" fmla="*/ 6056 w 5635688"/>
              <a:gd name="connsiteY49" fmla="*/ 5384020 h 7192213"/>
              <a:gd name="connsiteX50" fmla="*/ 815 w 5635688"/>
              <a:gd name="connsiteY50" fmla="*/ 5348515 h 7192213"/>
              <a:gd name="connsiteX51" fmla="*/ 0 w 5635688"/>
              <a:gd name="connsiteY51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092767 h 7192213"/>
              <a:gd name="connsiteX32" fmla="*/ 5629737 w 5635688"/>
              <a:gd name="connsiteY32" fmla="*/ 4412818 h 7192213"/>
              <a:gd name="connsiteX33" fmla="*/ 5629737 w 5635688"/>
              <a:gd name="connsiteY33" fmla="*/ 5426373 h 7192213"/>
              <a:gd name="connsiteX34" fmla="*/ 5629737 w 5635688"/>
              <a:gd name="connsiteY34" fmla="*/ 5848539 h 7192213"/>
              <a:gd name="connsiteX35" fmla="*/ 5629737 w 5635688"/>
              <a:gd name="connsiteY35" fmla="*/ 6736614 h 7192213"/>
              <a:gd name="connsiteX36" fmla="*/ 5629737 w 5635688"/>
              <a:gd name="connsiteY36" fmla="*/ 7158780 h 7192213"/>
              <a:gd name="connsiteX37" fmla="*/ 5596210 w 5635688"/>
              <a:gd name="connsiteY37" fmla="*/ 7192213 h 7192213"/>
              <a:gd name="connsiteX38" fmla="*/ 1982520 w 5635688"/>
              <a:gd name="connsiteY38" fmla="*/ 7192213 h 7192213"/>
              <a:gd name="connsiteX39" fmla="*/ 1976650 w 5635688"/>
              <a:gd name="connsiteY39" fmla="*/ 7189772 h 7192213"/>
              <a:gd name="connsiteX40" fmla="*/ 64205 w 5635688"/>
              <a:gd name="connsiteY40" fmla="*/ 7189772 h 7192213"/>
              <a:gd name="connsiteX41" fmla="*/ 28826 w 5635688"/>
              <a:gd name="connsiteY41" fmla="*/ 7165867 h 7192213"/>
              <a:gd name="connsiteX42" fmla="*/ 28826 w 5635688"/>
              <a:gd name="connsiteY42" fmla="*/ 6079439 h 7192213"/>
              <a:gd name="connsiteX43" fmla="*/ 18871 w 5635688"/>
              <a:gd name="connsiteY43" fmla="*/ 6043977 h 7192213"/>
              <a:gd name="connsiteX44" fmla="*/ 28826 w 5635688"/>
              <a:gd name="connsiteY44" fmla="*/ 6007501 h 7192213"/>
              <a:gd name="connsiteX45" fmla="*/ 28826 w 5635688"/>
              <a:gd name="connsiteY45" fmla="*/ 5521424 h 7192213"/>
              <a:gd name="connsiteX46" fmla="*/ 28826 w 5635688"/>
              <a:gd name="connsiteY46" fmla="*/ 5456903 h 7192213"/>
              <a:gd name="connsiteX47" fmla="*/ 18216 w 5635688"/>
              <a:gd name="connsiteY47" fmla="*/ 5420866 h 7192213"/>
              <a:gd name="connsiteX48" fmla="*/ 6056 w 5635688"/>
              <a:gd name="connsiteY48" fmla="*/ 5384020 h 7192213"/>
              <a:gd name="connsiteX49" fmla="*/ 815 w 5635688"/>
              <a:gd name="connsiteY49" fmla="*/ 5348515 h 7192213"/>
              <a:gd name="connsiteX50" fmla="*/ 0 w 5635688"/>
              <a:gd name="connsiteY50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412818 h 7192213"/>
              <a:gd name="connsiteX32" fmla="*/ 5629737 w 5635688"/>
              <a:gd name="connsiteY32" fmla="*/ 5426373 h 7192213"/>
              <a:gd name="connsiteX33" fmla="*/ 5629737 w 5635688"/>
              <a:gd name="connsiteY33" fmla="*/ 5848539 h 7192213"/>
              <a:gd name="connsiteX34" fmla="*/ 5629737 w 5635688"/>
              <a:gd name="connsiteY34" fmla="*/ 6736614 h 7192213"/>
              <a:gd name="connsiteX35" fmla="*/ 5629737 w 5635688"/>
              <a:gd name="connsiteY35" fmla="*/ 7158780 h 7192213"/>
              <a:gd name="connsiteX36" fmla="*/ 5596210 w 5635688"/>
              <a:gd name="connsiteY36" fmla="*/ 7192213 h 7192213"/>
              <a:gd name="connsiteX37" fmla="*/ 1982520 w 5635688"/>
              <a:gd name="connsiteY37" fmla="*/ 7192213 h 7192213"/>
              <a:gd name="connsiteX38" fmla="*/ 1976650 w 5635688"/>
              <a:gd name="connsiteY38" fmla="*/ 7189772 h 7192213"/>
              <a:gd name="connsiteX39" fmla="*/ 64205 w 5635688"/>
              <a:gd name="connsiteY39" fmla="*/ 7189772 h 7192213"/>
              <a:gd name="connsiteX40" fmla="*/ 28826 w 5635688"/>
              <a:gd name="connsiteY40" fmla="*/ 7165867 h 7192213"/>
              <a:gd name="connsiteX41" fmla="*/ 28826 w 5635688"/>
              <a:gd name="connsiteY41" fmla="*/ 6079439 h 7192213"/>
              <a:gd name="connsiteX42" fmla="*/ 18871 w 5635688"/>
              <a:gd name="connsiteY42" fmla="*/ 6043977 h 7192213"/>
              <a:gd name="connsiteX43" fmla="*/ 28826 w 5635688"/>
              <a:gd name="connsiteY43" fmla="*/ 6007501 h 7192213"/>
              <a:gd name="connsiteX44" fmla="*/ 28826 w 5635688"/>
              <a:gd name="connsiteY44" fmla="*/ 5521424 h 7192213"/>
              <a:gd name="connsiteX45" fmla="*/ 28826 w 5635688"/>
              <a:gd name="connsiteY45" fmla="*/ 5456903 h 7192213"/>
              <a:gd name="connsiteX46" fmla="*/ 18216 w 5635688"/>
              <a:gd name="connsiteY46" fmla="*/ 5420866 h 7192213"/>
              <a:gd name="connsiteX47" fmla="*/ 6056 w 5635688"/>
              <a:gd name="connsiteY47" fmla="*/ 5384020 h 7192213"/>
              <a:gd name="connsiteX48" fmla="*/ 815 w 5635688"/>
              <a:gd name="connsiteY48" fmla="*/ 5348515 h 7192213"/>
              <a:gd name="connsiteX49" fmla="*/ 0 w 5635688"/>
              <a:gd name="connsiteY49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5426373 h 7192213"/>
              <a:gd name="connsiteX32" fmla="*/ 5629737 w 5635688"/>
              <a:gd name="connsiteY32" fmla="*/ 5848539 h 7192213"/>
              <a:gd name="connsiteX33" fmla="*/ 5629737 w 5635688"/>
              <a:gd name="connsiteY33" fmla="*/ 6736614 h 7192213"/>
              <a:gd name="connsiteX34" fmla="*/ 5629737 w 5635688"/>
              <a:gd name="connsiteY34" fmla="*/ 7158780 h 7192213"/>
              <a:gd name="connsiteX35" fmla="*/ 5596210 w 5635688"/>
              <a:gd name="connsiteY35" fmla="*/ 7192213 h 7192213"/>
              <a:gd name="connsiteX36" fmla="*/ 1982520 w 5635688"/>
              <a:gd name="connsiteY36" fmla="*/ 7192213 h 7192213"/>
              <a:gd name="connsiteX37" fmla="*/ 1976650 w 5635688"/>
              <a:gd name="connsiteY37" fmla="*/ 7189772 h 7192213"/>
              <a:gd name="connsiteX38" fmla="*/ 64205 w 5635688"/>
              <a:gd name="connsiteY38" fmla="*/ 7189772 h 7192213"/>
              <a:gd name="connsiteX39" fmla="*/ 28826 w 5635688"/>
              <a:gd name="connsiteY39" fmla="*/ 7165867 h 7192213"/>
              <a:gd name="connsiteX40" fmla="*/ 28826 w 5635688"/>
              <a:gd name="connsiteY40" fmla="*/ 6079439 h 7192213"/>
              <a:gd name="connsiteX41" fmla="*/ 18871 w 5635688"/>
              <a:gd name="connsiteY41" fmla="*/ 6043977 h 7192213"/>
              <a:gd name="connsiteX42" fmla="*/ 28826 w 5635688"/>
              <a:gd name="connsiteY42" fmla="*/ 6007501 h 7192213"/>
              <a:gd name="connsiteX43" fmla="*/ 28826 w 5635688"/>
              <a:gd name="connsiteY43" fmla="*/ 5521424 h 7192213"/>
              <a:gd name="connsiteX44" fmla="*/ 28826 w 5635688"/>
              <a:gd name="connsiteY44" fmla="*/ 5456903 h 7192213"/>
              <a:gd name="connsiteX45" fmla="*/ 18216 w 5635688"/>
              <a:gd name="connsiteY45" fmla="*/ 5420866 h 7192213"/>
              <a:gd name="connsiteX46" fmla="*/ 6056 w 5635688"/>
              <a:gd name="connsiteY46" fmla="*/ 5384020 h 7192213"/>
              <a:gd name="connsiteX47" fmla="*/ 815 w 5635688"/>
              <a:gd name="connsiteY47" fmla="*/ 5348515 h 7192213"/>
              <a:gd name="connsiteX48" fmla="*/ 0 w 5635688"/>
              <a:gd name="connsiteY48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7 w 5635688"/>
              <a:gd name="connsiteY30" fmla="*/ 5426373 h 7192213"/>
              <a:gd name="connsiteX31" fmla="*/ 5629737 w 5635688"/>
              <a:gd name="connsiteY31" fmla="*/ 5848539 h 7192213"/>
              <a:gd name="connsiteX32" fmla="*/ 5629737 w 5635688"/>
              <a:gd name="connsiteY32" fmla="*/ 6736614 h 7192213"/>
              <a:gd name="connsiteX33" fmla="*/ 5629737 w 5635688"/>
              <a:gd name="connsiteY33" fmla="*/ 7158780 h 7192213"/>
              <a:gd name="connsiteX34" fmla="*/ 5596210 w 5635688"/>
              <a:gd name="connsiteY34" fmla="*/ 7192213 h 7192213"/>
              <a:gd name="connsiteX35" fmla="*/ 1982520 w 5635688"/>
              <a:gd name="connsiteY35" fmla="*/ 7192213 h 7192213"/>
              <a:gd name="connsiteX36" fmla="*/ 1976650 w 5635688"/>
              <a:gd name="connsiteY36" fmla="*/ 7189772 h 7192213"/>
              <a:gd name="connsiteX37" fmla="*/ 64205 w 5635688"/>
              <a:gd name="connsiteY37" fmla="*/ 7189772 h 7192213"/>
              <a:gd name="connsiteX38" fmla="*/ 28826 w 5635688"/>
              <a:gd name="connsiteY38" fmla="*/ 7165867 h 7192213"/>
              <a:gd name="connsiteX39" fmla="*/ 28826 w 5635688"/>
              <a:gd name="connsiteY39" fmla="*/ 6079439 h 7192213"/>
              <a:gd name="connsiteX40" fmla="*/ 18871 w 5635688"/>
              <a:gd name="connsiteY40" fmla="*/ 6043977 h 7192213"/>
              <a:gd name="connsiteX41" fmla="*/ 28826 w 5635688"/>
              <a:gd name="connsiteY41" fmla="*/ 6007501 h 7192213"/>
              <a:gd name="connsiteX42" fmla="*/ 28826 w 5635688"/>
              <a:gd name="connsiteY42" fmla="*/ 5521424 h 7192213"/>
              <a:gd name="connsiteX43" fmla="*/ 28826 w 5635688"/>
              <a:gd name="connsiteY43" fmla="*/ 5456903 h 7192213"/>
              <a:gd name="connsiteX44" fmla="*/ 18216 w 5635688"/>
              <a:gd name="connsiteY44" fmla="*/ 5420866 h 7192213"/>
              <a:gd name="connsiteX45" fmla="*/ 6056 w 5635688"/>
              <a:gd name="connsiteY45" fmla="*/ 5384020 h 7192213"/>
              <a:gd name="connsiteX46" fmla="*/ 815 w 5635688"/>
              <a:gd name="connsiteY46" fmla="*/ 5348515 h 7192213"/>
              <a:gd name="connsiteX47" fmla="*/ 0 w 5635688"/>
              <a:gd name="connsiteY47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8 w 5629738"/>
              <a:gd name="connsiteY28" fmla="*/ 900024 h 7192213"/>
              <a:gd name="connsiteX29" fmla="*/ 5629737 w 5629738"/>
              <a:gd name="connsiteY29" fmla="*/ 5426373 h 7192213"/>
              <a:gd name="connsiteX30" fmla="*/ 5629737 w 5629738"/>
              <a:gd name="connsiteY30" fmla="*/ 5848539 h 7192213"/>
              <a:gd name="connsiteX31" fmla="*/ 5629737 w 5629738"/>
              <a:gd name="connsiteY31" fmla="*/ 6736614 h 7192213"/>
              <a:gd name="connsiteX32" fmla="*/ 5629737 w 5629738"/>
              <a:gd name="connsiteY32" fmla="*/ 7158780 h 7192213"/>
              <a:gd name="connsiteX33" fmla="*/ 5596210 w 5629738"/>
              <a:gd name="connsiteY33" fmla="*/ 7192213 h 7192213"/>
              <a:gd name="connsiteX34" fmla="*/ 1982520 w 5629738"/>
              <a:gd name="connsiteY34" fmla="*/ 7192213 h 7192213"/>
              <a:gd name="connsiteX35" fmla="*/ 1976650 w 5629738"/>
              <a:gd name="connsiteY35" fmla="*/ 7189772 h 7192213"/>
              <a:gd name="connsiteX36" fmla="*/ 64205 w 5629738"/>
              <a:gd name="connsiteY36" fmla="*/ 7189772 h 7192213"/>
              <a:gd name="connsiteX37" fmla="*/ 28826 w 5629738"/>
              <a:gd name="connsiteY37" fmla="*/ 7165867 h 7192213"/>
              <a:gd name="connsiteX38" fmla="*/ 28826 w 5629738"/>
              <a:gd name="connsiteY38" fmla="*/ 6079439 h 7192213"/>
              <a:gd name="connsiteX39" fmla="*/ 18871 w 5629738"/>
              <a:gd name="connsiteY39" fmla="*/ 6043977 h 7192213"/>
              <a:gd name="connsiteX40" fmla="*/ 28826 w 5629738"/>
              <a:gd name="connsiteY40" fmla="*/ 6007501 h 7192213"/>
              <a:gd name="connsiteX41" fmla="*/ 28826 w 5629738"/>
              <a:gd name="connsiteY41" fmla="*/ 5521424 h 7192213"/>
              <a:gd name="connsiteX42" fmla="*/ 28826 w 5629738"/>
              <a:gd name="connsiteY42" fmla="*/ 5456903 h 7192213"/>
              <a:gd name="connsiteX43" fmla="*/ 18216 w 5629738"/>
              <a:gd name="connsiteY43" fmla="*/ 5420866 h 7192213"/>
              <a:gd name="connsiteX44" fmla="*/ 6056 w 5629738"/>
              <a:gd name="connsiteY44" fmla="*/ 5384020 h 7192213"/>
              <a:gd name="connsiteX45" fmla="*/ 815 w 5629738"/>
              <a:gd name="connsiteY45" fmla="*/ 5348515 h 7192213"/>
              <a:gd name="connsiteX46" fmla="*/ 0 w 5629738"/>
              <a:gd name="connsiteY46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6736614 h 7192213"/>
              <a:gd name="connsiteX31" fmla="*/ 5629737 w 5629738"/>
              <a:gd name="connsiteY31" fmla="*/ 7158780 h 7192213"/>
              <a:gd name="connsiteX32" fmla="*/ 5596210 w 5629738"/>
              <a:gd name="connsiteY32" fmla="*/ 7192213 h 7192213"/>
              <a:gd name="connsiteX33" fmla="*/ 1982520 w 5629738"/>
              <a:gd name="connsiteY33" fmla="*/ 7192213 h 7192213"/>
              <a:gd name="connsiteX34" fmla="*/ 1976650 w 5629738"/>
              <a:gd name="connsiteY34" fmla="*/ 7189772 h 7192213"/>
              <a:gd name="connsiteX35" fmla="*/ 64205 w 5629738"/>
              <a:gd name="connsiteY35" fmla="*/ 7189772 h 7192213"/>
              <a:gd name="connsiteX36" fmla="*/ 28826 w 5629738"/>
              <a:gd name="connsiteY36" fmla="*/ 7165867 h 7192213"/>
              <a:gd name="connsiteX37" fmla="*/ 28826 w 5629738"/>
              <a:gd name="connsiteY37" fmla="*/ 6079439 h 7192213"/>
              <a:gd name="connsiteX38" fmla="*/ 18871 w 5629738"/>
              <a:gd name="connsiteY38" fmla="*/ 6043977 h 7192213"/>
              <a:gd name="connsiteX39" fmla="*/ 28826 w 5629738"/>
              <a:gd name="connsiteY39" fmla="*/ 6007501 h 7192213"/>
              <a:gd name="connsiteX40" fmla="*/ 28826 w 5629738"/>
              <a:gd name="connsiteY40" fmla="*/ 5521424 h 7192213"/>
              <a:gd name="connsiteX41" fmla="*/ 28826 w 5629738"/>
              <a:gd name="connsiteY41" fmla="*/ 5456903 h 7192213"/>
              <a:gd name="connsiteX42" fmla="*/ 18216 w 5629738"/>
              <a:gd name="connsiteY42" fmla="*/ 5420866 h 7192213"/>
              <a:gd name="connsiteX43" fmla="*/ 6056 w 5629738"/>
              <a:gd name="connsiteY43" fmla="*/ 5384020 h 7192213"/>
              <a:gd name="connsiteX44" fmla="*/ 815 w 5629738"/>
              <a:gd name="connsiteY44" fmla="*/ 5348515 h 7192213"/>
              <a:gd name="connsiteX45" fmla="*/ 0 w 5629738"/>
              <a:gd name="connsiteY45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7158780 h 7192213"/>
              <a:gd name="connsiteX31" fmla="*/ 5596210 w 5629738"/>
              <a:gd name="connsiteY31" fmla="*/ 7192213 h 7192213"/>
              <a:gd name="connsiteX32" fmla="*/ 1982520 w 5629738"/>
              <a:gd name="connsiteY32" fmla="*/ 7192213 h 7192213"/>
              <a:gd name="connsiteX33" fmla="*/ 1976650 w 5629738"/>
              <a:gd name="connsiteY33" fmla="*/ 7189772 h 7192213"/>
              <a:gd name="connsiteX34" fmla="*/ 64205 w 5629738"/>
              <a:gd name="connsiteY34" fmla="*/ 7189772 h 7192213"/>
              <a:gd name="connsiteX35" fmla="*/ 28826 w 5629738"/>
              <a:gd name="connsiteY35" fmla="*/ 7165867 h 7192213"/>
              <a:gd name="connsiteX36" fmla="*/ 28826 w 5629738"/>
              <a:gd name="connsiteY36" fmla="*/ 6079439 h 7192213"/>
              <a:gd name="connsiteX37" fmla="*/ 18871 w 5629738"/>
              <a:gd name="connsiteY37" fmla="*/ 6043977 h 7192213"/>
              <a:gd name="connsiteX38" fmla="*/ 28826 w 5629738"/>
              <a:gd name="connsiteY38" fmla="*/ 6007501 h 7192213"/>
              <a:gd name="connsiteX39" fmla="*/ 28826 w 5629738"/>
              <a:gd name="connsiteY39" fmla="*/ 5521424 h 7192213"/>
              <a:gd name="connsiteX40" fmla="*/ 28826 w 5629738"/>
              <a:gd name="connsiteY40" fmla="*/ 5456903 h 7192213"/>
              <a:gd name="connsiteX41" fmla="*/ 18216 w 5629738"/>
              <a:gd name="connsiteY41" fmla="*/ 5420866 h 7192213"/>
              <a:gd name="connsiteX42" fmla="*/ 6056 w 5629738"/>
              <a:gd name="connsiteY42" fmla="*/ 5384020 h 7192213"/>
              <a:gd name="connsiteX43" fmla="*/ 815 w 5629738"/>
              <a:gd name="connsiteY43" fmla="*/ 5348515 h 7192213"/>
              <a:gd name="connsiteX44" fmla="*/ 0 w 5629738"/>
              <a:gd name="connsiteY44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7158780 h 7192213"/>
              <a:gd name="connsiteX30" fmla="*/ 5596210 w 5629738"/>
              <a:gd name="connsiteY30" fmla="*/ 7192213 h 7192213"/>
              <a:gd name="connsiteX31" fmla="*/ 1982520 w 5629738"/>
              <a:gd name="connsiteY31" fmla="*/ 7192213 h 7192213"/>
              <a:gd name="connsiteX32" fmla="*/ 1976650 w 5629738"/>
              <a:gd name="connsiteY32" fmla="*/ 7189772 h 7192213"/>
              <a:gd name="connsiteX33" fmla="*/ 64205 w 5629738"/>
              <a:gd name="connsiteY33" fmla="*/ 7189772 h 7192213"/>
              <a:gd name="connsiteX34" fmla="*/ 28826 w 5629738"/>
              <a:gd name="connsiteY34" fmla="*/ 7165867 h 7192213"/>
              <a:gd name="connsiteX35" fmla="*/ 28826 w 5629738"/>
              <a:gd name="connsiteY35" fmla="*/ 6079439 h 7192213"/>
              <a:gd name="connsiteX36" fmla="*/ 18871 w 5629738"/>
              <a:gd name="connsiteY36" fmla="*/ 6043977 h 7192213"/>
              <a:gd name="connsiteX37" fmla="*/ 28826 w 5629738"/>
              <a:gd name="connsiteY37" fmla="*/ 6007501 h 7192213"/>
              <a:gd name="connsiteX38" fmla="*/ 28826 w 5629738"/>
              <a:gd name="connsiteY38" fmla="*/ 5521424 h 7192213"/>
              <a:gd name="connsiteX39" fmla="*/ 28826 w 5629738"/>
              <a:gd name="connsiteY39" fmla="*/ 5456903 h 7192213"/>
              <a:gd name="connsiteX40" fmla="*/ 18216 w 5629738"/>
              <a:gd name="connsiteY40" fmla="*/ 5420866 h 7192213"/>
              <a:gd name="connsiteX41" fmla="*/ 6056 w 5629738"/>
              <a:gd name="connsiteY41" fmla="*/ 5384020 h 7192213"/>
              <a:gd name="connsiteX42" fmla="*/ 815 w 5629738"/>
              <a:gd name="connsiteY42" fmla="*/ 5348515 h 7192213"/>
              <a:gd name="connsiteX43" fmla="*/ 0 w 5629738"/>
              <a:gd name="connsiteY43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1976650 w 5633928"/>
              <a:gd name="connsiteY31" fmla="*/ 7189772 h 7192213"/>
              <a:gd name="connsiteX32" fmla="*/ 64205 w 5633928"/>
              <a:gd name="connsiteY32" fmla="*/ 7189772 h 7192213"/>
              <a:gd name="connsiteX33" fmla="*/ 28826 w 5633928"/>
              <a:gd name="connsiteY33" fmla="*/ 7165867 h 7192213"/>
              <a:gd name="connsiteX34" fmla="*/ 28826 w 5633928"/>
              <a:gd name="connsiteY34" fmla="*/ 6079439 h 7192213"/>
              <a:gd name="connsiteX35" fmla="*/ 18871 w 5633928"/>
              <a:gd name="connsiteY35" fmla="*/ 6043977 h 7192213"/>
              <a:gd name="connsiteX36" fmla="*/ 28826 w 5633928"/>
              <a:gd name="connsiteY36" fmla="*/ 6007501 h 7192213"/>
              <a:gd name="connsiteX37" fmla="*/ 28826 w 5633928"/>
              <a:gd name="connsiteY37" fmla="*/ 5521424 h 7192213"/>
              <a:gd name="connsiteX38" fmla="*/ 28826 w 5633928"/>
              <a:gd name="connsiteY38" fmla="*/ 5456903 h 7192213"/>
              <a:gd name="connsiteX39" fmla="*/ 18216 w 5633928"/>
              <a:gd name="connsiteY39" fmla="*/ 5420866 h 7192213"/>
              <a:gd name="connsiteX40" fmla="*/ 6056 w 5633928"/>
              <a:gd name="connsiteY40" fmla="*/ 5384020 h 7192213"/>
              <a:gd name="connsiteX41" fmla="*/ 815 w 5633928"/>
              <a:gd name="connsiteY41" fmla="*/ 5348515 h 7192213"/>
              <a:gd name="connsiteX42" fmla="*/ 0 w 5633928"/>
              <a:gd name="connsiteY42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64205 w 5633928"/>
              <a:gd name="connsiteY31" fmla="*/ 7189772 h 7192213"/>
              <a:gd name="connsiteX32" fmla="*/ 28826 w 5633928"/>
              <a:gd name="connsiteY32" fmla="*/ 7165867 h 7192213"/>
              <a:gd name="connsiteX33" fmla="*/ 28826 w 5633928"/>
              <a:gd name="connsiteY33" fmla="*/ 6079439 h 7192213"/>
              <a:gd name="connsiteX34" fmla="*/ 18871 w 5633928"/>
              <a:gd name="connsiteY34" fmla="*/ 6043977 h 7192213"/>
              <a:gd name="connsiteX35" fmla="*/ 28826 w 5633928"/>
              <a:gd name="connsiteY35" fmla="*/ 6007501 h 7192213"/>
              <a:gd name="connsiteX36" fmla="*/ 28826 w 5633928"/>
              <a:gd name="connsiteY36" fmla="*/ 5521424 h 7192213"/>
              <a:gd name="connsiteX37" fmla="*/ 28826 w 5633928"/>
              <a:gd name="connsiteY37" fmla="*/ 5456903 h 7192213"/>
              <a:gd name="connsiteX38" fmla="*/ 18216 w 5633928"/>
              <a:gd name="connsiteY38" fmla="*/ 5420866 h 7192213"/>
              <a:gd name="connsiteX39" fmla="*/ 6056 w 5633928"/>
              <a:gd name="connsiteY39" fmla="*/ 5384020 h 7192213"/>
              <a:gd name="connsiteX40" fmla="*/ 815 w 5633928"/>
              <a:gd name="connsiteY40" fmla="*/ 5348515 h 7192213"/>
              <a:gd name="connsiteX41" fmla="*/ 0 w 5633928"/>
              <a:gd name="connsiteY41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64205 w 5633928"/>
              <a:gd name="connsiteY30" fmla="*/ 7189772 h 7192213"/>
              <a:gd name="connsiteX31" fmla="*/ 28826 w 5633928"/>
              <a:gd name="connsiteY31" fmla="*/ 7165867 h 7192213"/>
              <a:gd name="connsiteX32" fmla="*/ 28826 w 5633928"/>
              <a:gd name="connsiteY32" fmla="*/ 6079439 h 7192213"/>
              <a:gd name="connsiteX33" fmla="*/ 18871 w 5633928"/>
              <a:gd name="connsiteY33" fmla="*/ 6043977 h 7192213"/>
              <a:gd name="connsiteX34" fmla="*/ 28826 w 5633928"/>
              <a:gd name="connsiteY34" fmla="*/ 6007501 h 7192213"/>
              <a:gd name="connsiteX35" fmla="*/ 28826 w 5633928"/>
              <a:gd name="connsiteY35" fmla="*/ 5521424 h 7192213"/>
              <a:gd name="connsiteX36" fmla="*/ 28826 w 5633928"/>
              <a:gd name="connsiteY36" fmla="*/ 5456903 h 7192213"/>
              <a:gd name="connsiteX37" fmla="*/ 18216 w 5633928"/>
              <a:gd name="connsiteY37" fmla="*/ 5420866 h 7192213"/>
              <a:gd name="connsiteX38" fmla="*/ 6056 w 5633928"/>
              <a:gd name="connsiteY38" fmla="*/ 5384020 h 7192213"/>
              <a:gd name="connsiteX39" fmla="*/ 815 w 5633928"/>
              <a:gd name="connsiteY39" fmla="*/ 5348515 h 7192213"/>
              <a:gd name="connsiteX40" fmla="*/ 0 w 5633928"/>
              <a:gd name="connsiteY40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5549063 w 5633928"/>
              <a:gd name="connsiteY21" fmla="*/ 0 h 7192213"/>
              <a:gd name="connsiteX22" fmla="*/ 5549068 w 5633928"/>
              <a:gd name="connsiteY22" fmla="*/ 2 h 7192213"/>
              <a:gd name="connsiteX23" fmla="*/ 5553587 w 5633928"/>
              <a:gd name="connsiteY23" fmla="*/ 0 h 7192213"/>
              <a:gd name="connsiteX24" fmla="*/ 5559961 w 5633928"/>
              <a:gd name="connsiteY24" fmla="*/ 3034 h 7192213"/>
              <a:gd name="connsiteX25" fmla="*/ 5596211 w 5633928"/>
              <a:gd name="connsiteY25" fmla="*/ 3034 h 7192213"/>
              <a:gd name="connsiteX26" fmla="*/ 5629738 w 5633928"/>
              <a:gd name="connsiteY26" fmla="*/ 36562 h 7192213"/>
              <a:gd name="connsiteX27" fmla="*/ 5629737 w 5633928"/>
              <a:gd name="connsiteY27" fmla="*/ 7158780 h 7192213"/>
              <a:gd name="connsiteX28" fmla="*/ 5596210 w 5633928"/>
              <a:gd name="connsiteY28" fmla="*/ 7192213 h 7192213"/>
              <a:gd name="connsiteX29" fmla="*/ 64205 w 5633928"/>
              <a:gd name="connsiteY29" fmla="*/ 7189772 h 7192213"/>
              <a:gd name="connsiteX30" fmla="*/ 28826 w 5633928"/>
              <a:gd name="connsiteY30" fmla="*/ 7165867 h 7192213"/>
              <a:gd name="connsiteX31" fmla="*/ 28826 w 5633928"/>
              <a:gd name="connsiteY31" fmla="*/ 6079439 h 7192213"/>
              <a:gd name="connsiteX32" fmla="*/ 18871 w 5633928"/>
              <a:gd name="connsiteY32" fmla="*/ 6043977 h 7192213"/>
              <a:gd name="connsiteX33" fmla="*/ 28826 w 5633928"/>
              <a:gd name="connsiteY33" fmla="*/ 6007501 h 7192213"/>
              <a:gd name="connsiteX34" fmla="*/ 28826 w 5633928"/>
              <a:gd name="connsiteY34" fmla="*/ 5521424 h 7192213"/>
              <a:gd name="connsiteX35" fmla="*/ 28826 w 5633928"/>
              <a:gd name="connsiteY35" fmla="*/ 5456903 h 7192213"/>
              <a:gd name="connsiteX36" fmla="*/ 18216 w 5633928"/>
              <a:gd name="connsiteY36" fmla="*/ 5420866 h 7192213"/>
              <a:gd name="connsiteX37" fmla="*/ 6056 w 5633928"/>
              <a:gd name="connsiteY37" fmla="*/ 5384020 h 7192213"/>
              <a:gd name="connsiteX38" fmla="*/ 815 w 5633928"/>
              <a:gd name="connsiteY38" fmla="*/ 5348515 h 7192213"/>
              <a:gd name="connsiteX39" fmla="*/ 0 w 5633928"/>
              <a:gd name="connsiteY39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59961 w 5633928"/>
              <a:gd name="connsiteY23" fmla="*/ 3034 h 7192213"/>
              <a:gd name="connsiteX24" fmla="*/ 5596211 w 5633928"/>
              <a:gd name="connsiteY24" fmla="*/ 3034 h 7192213"/>
              <a:gd name="connsiteX25" fmla="*/ 5629738 w 5633928"/>
              <a:gd name="connsiteY25" fmla="*/ 36562 h 7192213"/>
              <a:gd name="connsiteX26" fmla="*/ 5629737 w 5633928"/>
              <a:gd name="connsiteY26" fmla="*/ 7158780 h 7192213"/>
              <a:gd name="connsiteX27" fmla="*/ 5596210 w 5633928"/>
              <a:gd name="connsiteY27" fmla="*/ 7192213 h 7192213"/>
              <a:gd name="connsiteX28" fmla="*/ 64205 w 5633928"/>
              <a:gd name="connsiteY28" fmla="*/ 7189772 h 7192213"/>
              <a:gd name="connsiteX29" fmla="*/ 28826 w 5633928"/>
              <a:gd name="connsiteY29" fmla="*/ 7165867 h 7192213"/>
              <a:gd name="connsiteX30" fmla="*/ 28826 w 5633928"/>
              <a:gd name="connsiteY30" fmla="*/ 6079439 h 7192213"/>
              <a:gd name="connsiteX31" fmla="*/ 18871 w 5633928"/>
              <a:gd name="connsiteY31" fmla="*/ 6043977 h 7192213"/>
              <a:gd name="connsiteX32" fmla="*/ 28826 w 5633928"/>
              <a:gd name="connsiteY32" fmla="*/ 6007501 h 7192213"/>
              <a:gd name="connsiteX33" fmla="*/ 28826 w 5633928"/>
              <a:gd name="connsiteY33" fmla="*/ 5521424 h 7192213"/>
              <a:gd name="connsiteX34" fmla="*/ 28826 w 5633928"/>
              <a:gd name="connsiteY34" fmla="*/ 5456903 h 7192213"/>
              <a:gd name="connsiteX35" fmla="*/ 18216 w 5633928"/>
              <a:gd name="connsiteY35" fmla="*/ 5420866 h 7192213"/>
              <a:gd name="connsiteX36" fmla="*/ 6056 w 5633928"/>
              <a:gd name="connsiteY36" fmla="*/ 5384020 h 7192213"/>
              <a:gd name="connsiteX37" fmla="*/ 815 w 5633928"/>
              <a:gd name="connsiteY37" fmla="*/ 5348515 h 7192213"/>
              <a:gd name="connsiteX38" fmla="*/ 0 w 5633928"/>
              <a:gd name="connsiteY38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96211 w 5633928"/>
              <a:gd name="connsiteY23" fmla="*/ 3034 h 7192213"/>
              <a:gd name="connsiteX24" fmla="*/ 5629738 w 5633928"/>
              <a:gd name="connsiteY24" fmla="*/ 36562 h 7192213"/>
              <a:gd name="connsiteX25" fmla="*/ 5629737 w 5633928"/>
              <a:gd name="connsiteY25" fmla="*/ 7158780 h 7192213"/>
              <a:gd name="connsiteX26" fmla="*/ 5596210 w 5633928"/>
              <a:gd name="connsiteY26" fmla="*/ 7192213 h 7192213"/>
              <a:gd name="connsiteX27" fmla="*/ 64205 w 5633928"/>
              <a:gd name="connsiteY27" fmla="*/ 7189772 h 7192213"/>
              <a:gd name="connsiteX28" fmla="*/ 28826 w 5633928"/>
              <a:gd name="connsiteY28" fmla="*/ 7165867 h 7192213"/>
              <a:gd name="connsiteX29" fmla="*/ 28826 w 5633928"/>
              <a:gd name="connsiteY29" fmla="*/ 6079439 h 7192213"/>
              <a:gd name="connsiteX30" fmla="*/ 18871 w 5633928"/>
              <a:gd name="connsiteY30" fmla="*/ 6043977 h 7192213"/>
              <a:gd name="connsiteX31" fmla="*/ 28826 w 5633928"/>
              <a:gd name="connsiteY31" fmla="*/ 6007501 h 7192213"/>
              <a:gd name="connsiteX32" fmla="*/ 28826 w 5633928"/>
              <a:gd name="connsiteY32" fmla="*/ 5521424 h 7192213"/>
              <a:gd name="connsiteX33" fmla="*/ 28826 w 5633928"/>
              <a:gd name="connsiteY33" fmla="*/ 5456903 h 7192213"/>
              <a:gd name="connsiteX34" fmla="*/ 18216 w 5633928"/>
              <a:gd name="connsiteY34" fmla="*/ 5420866 h 7192213"/>
              <a:gd name="connsiteX35" fmla="*/ 6056 w 5633928"/>
              <a:gd name="connsiteY35" fmla="*/ 5384020 h 7192213"/>
              <a:gd name="connsiteX36" fmla="*/ 815 w 5633928"/>
              <a:gd name="connsiteY36" fmla="*/ 5348515 h 7192213"/>
              <a:gd name="connsiteX37" fmla="*/ 0 w 5633928"/>
              <a:gd name="connsiteY37" fmla="*/ 5321182 h 71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633928" h="7192213">
                <a:moveTo>
                  <a:pt x="0" y="5321182"/>
                </a:moveTo>
                <a:lnTo>
                  <a:pt x="7176" y="5292545"/>
                </a:lnTo>
                <a:cubicBezTo>
                  <a:pt x="7874" y="5284550"/>
                  <a:pt x="3408" y="5282436"/>
                  <a:pt x="4191" y="5273215"/>
                </a:cubicBezTo>
                <a:lnTo>
                  <a:pt x="11880" y="5237214"/>
                </a:lnTo>
                <a:lnTo>
                  <a:pt x="18963" y="5184548"/>
                </a:lnTo>
                <a:lnTo>
                  <a:pt x="26514" y="5148294"/>
                </a:lnTo>
                <a:lnTo>
                  <a:pt x="28826" y="5141304"/>
                </a:lnTo>
                <a:lnTo>
                  <a:pt x="28826" y="4904080"/>
                </a:lnTo>
                <a:lnTo>
                  <a:pt x="26241" y="4886580"/>
                </a:lnTo>
                <a:lnTo>
                  <a:pt x="28826" y="4827542"/>
                </a:lnTo>
                <a:lnTo>
                  <a:pt x="25306" y="4818968"/>
                </a:lnTo>
                <a:lnTo>
                  <a:pt x="28826" y="4761248"/>
                </a:lnTo>
                <a:cubicBezTo>
                  <a:pt x="28328" y="4742134"/>
                  <a:pt x="29114" y="4709012"/>
                  <a:pt x="25835" y="4698008"/>
                </a:cubicBezTo>
                <a:lnTo>
                  <a:pt x="17801" y="4693286"/>
                </a:lnTo>
                <a:lnTo>
                  <a:pt x="17096" y="4679416"/>
                </a:lnTo>
                <a:cubicBezTo>
                  <a:pt x="17711" y="4678402"/>
                  <a:pt x="17198" y="4658407"/>
                  <a:pt x="17250" y="4657582"/>
                </a:cubicBezTo>
                <a:lnTo>
                  <a:pt x="25682" y="4608673"/>
                </a:lnTo>
                <a:lnTo>
                  <a:pt x="20696" y="27254"/>
                </a:lnTo>
                <a:cubicBezTo>
                  <a:pt x="28640" y="13408"/>
                  <a:pt x="30825" y="11178"/>
                  <a:pt x="44529" y="3139"/>
                </a:cubicBezTo>
                <a:lnTo>
                  <a:pt x="64219" y="24"/>
                </a:lnTo>
                <a:lnTo>
                  <a:pt x="5549063" y="0"/>
                </a:lnTo>
                <a:cubicBezTo>
                  <a:pt x="5549065" y="1"/>
                  <a:pt x="5549066" y="2"/>
                  <a:pt x="5549068" y="2"/>
                </a:cubicBezTo>
                <a:lnTo>
                  <a:pt x="5553587" y="0"/>
                </a:lnTo>
                <a:lnTo>
                  <a:pt x="5596211" y="3034"/>
                </a:lnTo>
                <a:cubicBezTo>
                  <a:pt x="5614708" y="3086"/>
                  <a:pt x="5629691" y="18066"/>
                  <a:pt x="5629738" y="36562"/>
                </a:cubicBezTo>
                <a:cubicBezTo>
                  <a:pt x="5635326" y="1229186"/>
                  <a:pt x="5635325" y="5966172"/>
                  <a:pt x="5629737" y="7158780"/>
                </a:cubicBezTo>
                <a:cubicBezTo>
                  <a:pt x="5629632" y="7177240"/>
                  <a:pt x="5614669" y="7192165"/>
                  <a:pt x="5596210" y="7192213"/>
                </a:cubicBezTo>
                <a:lnTo>
                  <a:pt x="64205" y="7189772"/>
                </a:lnTo>
                <a:cubicBezTo>
                  <a:pt x="44670" y="7189697"/>
                  <a:pt x="28876" y="7179028"/>
                  <a:pt x="28826" y="7165867"/>
                </a:cubicBezTo>
                <a:lnTo>
                  <a:pt x="28826" y="6079439"/>
                </a:lnTo>
                <a:lnTo>
                  <a:pt x="18871" y="6043977"/>
                </a:lnTo>
                <a:cubicBezTo>
                  <a:pt x="19309" y="6024074"/>
                  <a:pt x="25508" y="6019660"/>
                  <a:pt x="28826" y="6007501"/>
                </a:cubicBezTo>
                <a:lnTo>
                  <a:pt x="28826" y="5521424"/>
                </a:lnTo>
                <a:lnTo>
                  <a:pt x="28826" y="5456903"/>
                </a:lnTo>
                <a:lnTo>
                  <a:pt x="18216" y="5420866"/>
                </a:lnTo>
                <a:cubicBezTo>
                  <a:pt x="26699" y="5406368"/>
                  <a:pt x="10111" y="5395765"/>
                  <a:pt x="6056" y="5384020"/>
                </a:cubicBezTo>
                <a:lnTo>
                  <a:pt x="815" y="5348515"/>
                </a:lnTo>
                <a:cubicBezTo>
                  <a:pt x="543" y="5339404"/>
                  <a:pt x="272" y="5330293"/>
                  <a:pt x="0" y="5321182"/>
                </a:cubicBezTo>
                <a:close/>
              </a:path>
            </a:pathLst>
          </a:custGeom>
          <a:solidFill>
            <a:srgbClr val="FFFFFF"/>
          </a:solidFill>
          <a:ln w="127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Neónově laserové světlo zarovnané na středový trojúhelník">
            <a:extLst>
              <a:ext uri="{FF2B5EF4-FFF2-40B4-BE49-F238E27FC236}">
                <a16:creationId xmlns:a16="http://schemas.microsoft.com/office/drawing/2014/main" xmlns="" id="{D550A72F-6D6A-3FC0-FC26-9D03E879F1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8929" r="6" b="1054"/>
          <a:stretch/>
        </p:blipFill>
        <p:spPr>
          <a:xfrm rot="120000">
            <a:off x="4726818" y="1478612"/>
            <a:ext cx="6756845" cy="380167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0" y="1138575"/>
            <a:ext cx="4876800" cy="3309835"/>
          </a:xfrm>
        </p:spPr>
        <p:txBody>
          <a:bodyPr anchor="t">
            <a:normAutofit/>
          </a:bodyPr>
          <a:lstStyle/>
          <a:p>
            <a:r>
              <a:rPr lang="cs-CZ" dirty="0"/>
              <a:t>ROZVODOVÁ ELEKTRICKÁ SÍŤ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9199" y="5250425"/>
            <a:ext cx="2799259" cy="921775"/>
          </a:xfrm>
        </p:spPr>
        <p:txBody>
          <a:bodyPr>
            <a:normAutofit/>
          </a:bodyPr>
          <a:lstStyle/>
          <a:p>
            <a:r>
              <a:rPr lang="cs-CZ"/>
              <a:t>Matochová Martina</a:t>
            </a:r>
          </a:p>
        </p:txBody>
      </p:sp>
      <p:grpSp>
        <p:nvGrpSpPr>
          <p:cNvPr id="58" name="Group 30">
            <a:extLst>
              <a:ext uri="{FF2B5EF4-FFF2-40B4-BE49-F238E27FC236}">
                <a16:creationId xmlns:a16="http://schemas.microsoft.com/office/drawing/2014/main" xmlns="" id="{5D3D3051-D223-4825-BE7D-C711315EE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520C5DCB-EAA5-4FFC-AA6E-08F8338DDD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C2C538F1-2196-4569-BA87-03877D5148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34">
                <a:extLst>
                  <a:ext uri="{FF2B5EF4-FFF2-40B4-BE49-F238E27FC236}">
                    <a16:creationId xmlns:a16="http://schemas.microsoft.com/office/drawing/2014/main" xmlns="" id="{D996DBDC-43C7-4705-94D0-B810DD6915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Oval 32">
              <a:extLst>
                <a:ext uri="{FF2B5EF4-FFF2-40B4-BE49-F238E27FC236}">
                  <a16:creationId xmlns:a16="http://schemas.microsoft.com/office/drawing/2014/main" xmlns="" id="{C9F89986-CE0E-45E8-A509-FA70F6E368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Freeform: Shape 36">
            <a:extLst>
              <a:ext uri="{FF2B5EF4-FFF2-40B4-BE49-F238E27FC236}">
                <a16:creationId xmlns:a16="http://schemas.microsoft.com/office/drawing/2014/main" xmlns="" id="{0847B228-7D3B-4853-8273-2B7CDAF9CA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4691138">
            <a:off x="10900084" y="5261493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52300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9" name="Rectangle 148">
            <a:extLst>
              <a:ext uri="{FF2B5EF4-FFF2-40B4-BE49-F238E27FC236}">
                <a16:creationId xmlns:a16="http://schemas.microsoft.com/office/drawing/2014/main" xmlns="" id="{0989D23A-922A-4544-9471-0861B52872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0E5599-F529-9E77-F137-BDF41457A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85799"/>
            <a:ext cx="7252625" cy="1257301"/>
          </a:xfrm>
        </p:spPr>
        <p:txBody>
          <a:bodyPr>
            <a:normAutofit/>
          </a:bodyPr>
          <a:lstStyle/>
          <a:p>
            <a:r>
              <a:rPr lang="cs-CZ"/>
              <a:t>TRANSFORMÁTOR</a:t>
            </a:r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xmlns="" id="{80F0ABD1-E6C2-4B48-A3A5-611EDB7D5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851" y="2496748"/>
            <a:ext cx="4280448" cy="4361254"/>
          </a:xfrm>
          <a:custGeom>
            <a:avLst/>
            <a:gdLst>
              <a:gd name="connsiteX0" fmla="*/ 4042858 w 4253667"/>
              <a:gd name="connsiteY0" fmla="*/ 0 h 4333967"/>
              <a:gd name="connsiteX1" fmla="*/ 4253667 w 4253667"/>
              <a:gd name="connsiteY1" fmla="*/ 4333967 h 4333967"/>
              <a:gd name="connsiteX2" fmla="*/ 201243 w 4253667"/>
              <a:gd name="connsiteY2" fmla="*/ 4333967 h 4333967"/>
              <a:gd name="connsiteX3" fmla="*/ 0 w 4253667"/>
              <a:gd name="connsiteY3" fmla="*/ 196649 h 433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3667" h="4333967">
                <a:moveTo>
                  <a:pt x="4042858" y="0"/>
                </a:moveTo>
                <a:lnTo>
                  <a:pt x="4253667" y="4333967"/>
                </a:lnTo>
                <a:lnTo>
                  <a:pt x="201243" y="4333967"/>
                </a:lnTo>
                <a:lnTo>
                  <a:pt x="0" y="196649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xmlns="" id="{53D3FBC5-FCB9-4FBD-BF12-B3AC0A289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3147" y="2649328"/>
            <a:ext cx="4024550" cy="4208672"/>
          </a:xfrm>
          <a:custGeom>
            <a:avLst/>
            <a:gdLst>
              <a:gd name="connsiteX0" fmla="*/ 3767433 w 4024550"/>
              <a:gd name="connsiteY0" fmla="*/ 44 h 4208672"/>
              <a:gd name="connsiteX1" fmla="*/ 3810014 w 4024550"/>
              <a:gd name="connsiteY1" fmla="*/ 38491 h 4208672"/>
              <a:gd name="connsiteX2" fmla="*/ 3810647 w 4024550"/>
              <a:gd name="connsiteY2" fmla="*/ 50271 h 4208672"/>
              <a:gd name="connsiteX3" fmla="*/ 3818882 w 4024550"/>
              <a:gd name="connsiteY3" fmla="*/ 108988 h 4208672"/>
              <a:gd name="connsiteX4" fmla="*/ 3823556 w 4024550"/>
              <a:gd name="connsiteY4" fmla="*/ 315435 h 4208672"/>
              <a:gd name="connsiteX5" fmla="*/ 3832819 w 4024550"/>
              <a:gd name="connsiteY5" fmla="*/ 505198 h 4208672"/>
              <a:gd name="connsiteX6" fmla="*/ 3859819 w 4024550"/>
              <a:gd name="connsiteY6" fmla="*/ 749341 h 4208672"/>
              <a:gd name="connsiteX7" fmla="*/ 3855643 w 4024550"/>
              <a:gd name="connsiteY7" fmla="*/ 817602 h 4208672"/>
              <a:gd name="connsiteX8" fmla="*/ 3862145 w 4024550"/>
              <a:gd name="connsiteY8" fmla="*/ 969262 h 4208672"/>
              <a:gd name="connsiteX9" fmla="*/ 3877905 w 4024550"/>
              <a:gd name="connsiteY9" fmla="*/ 1261441 h 4208672"/>
              <a:gd name="connsiteX10" fmla="*/ 3882341 w 4024550"/>
              <a:gd name="connsiteY10" fmla="*/ 1349495 h 4208672"/>
              <a:gd name="connsiteX11" fmla="*/ 4024550 w 4024550"/>
              <a:gd name="connsiteY11" fmla="*/ 4208672 h 4208672"/>
              <a:gd name="connsiteX12" fmla="*/ 199719 w 4024550"/>
              <a:gd name="connsiteY12" fmla="*/ 4208672 h 4208672"/>
              <a:gd name="connsiteX13" fmla="*/ 196701 w 4024550"/>
              <a:gd name="connsiteY13" fmla="*/ 4142111 h 4208672"/>
              <a:gd name="connsiteX14" fmla="*/ 186047 w 4024550"/>
              <a:gd name="connsiteY14" fmla="*/ 3923857 h 4208672"/>
              <a:gd name="connsiteX15" fmla="*/ 0 w 4024550"/>
              <a:gd name="connsiteY15" fmla="*/ 183296 h 420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24550" h="4208672">
                <a:moveTo>
                  <a:pt x="3767433" y="44"/>
                </a:moveTo>
                <a:cubicBezTo>
                  <a:pt x="3789842" y="-982"/>
                  <a:pt x="3808872" y="16195"/>
                  <a:pt x="3810014" y="38491"/>
                </a:cubicBezTo>
                <a:cubicBezTo>
                  <a:pt x="3810225" y="42418"/>
                  <a:pt x="3810436" y="46345"/>
                  <a:pt x="3810647" y="50271"/>
                </a:cubicBezTo>
                <a:lnTo>
                  <a:pt x="3818882" y="108988"/>
                </a:lnTo>
                <a:lnTo>
                  <a:pt x="3823556" y="315435"/>
                </a:lnTo>
                <a:cubicBezTo>
                  <a:pt x="3826731" y="380477"/>
                  <a:pt x="3829644" y="440157"/>
                  <a:pt x="3832819" y="505198"/>
                </a:cubicBezTo>
                <a:cubicBezTo>
                  <a:pt x="3826953" y="571822"/>
                  <a:pt x="3859411" y="656807"/>
                  <a:pt x="3859819" y="749341"/>
                </a:cubicBezTo>
                <a:lnTo>
                  <a:pt x="3855643" y="817602"/>
                </a:lnTo>
                <a:cubicBezTo>
                  <a:pt x="3857811" y="868156"/>
                  <a:pt x="3859977" y="918708"/>
                  <a:pt x="3862145" y="969262"/>
                </a:cubicBezTo>
                <a:cubicBezTo>
                  <a:pt x="3870218" y="1114874"/>
                  <a:pt x="3869832" y="1115829"/>
                  <a:pt x="3877905" y="1261441"/>
                </a:cubicBezTo>
                <a:lnTo>
                  <a:pt x="3882341" y="1349495"/>
                </a:lnTo>
                <a:lnTo>
                  <a:pt x="4024550" y="4208672"/>
                </a:lnTo>
                <a:lnTo>
                  <a:pt x="199719" y="4208672"/>
                </a:lnTo>
                <a:lnTo>
                  <a:pt x="196701" y="4142111"/>
                </a:lnTo>
                <a:cubicBezTo>
                  <a:pt x="194010" y="4084449"/>
                  <a:pt x="190520" y="4012720"/>
                  <a:pt x="186047" y="3923857"/>
                </a:cubicBezTo>
                <a:cubicBezTo>
                  <a:pt x="124031" y="2677004"/>
                  <a:pt x="62016" y="1430149"/>
                  <a:pt x="0" y="183296"/>
                </a:cubicBez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INVESTICE DO ROZVOJE VZDĚLÁVÁNÍ - ppt stáhnout">
            <a:extLst>
              <a:ext uri="{FF2B5EF4-FFF2-40B4-BE49-F238E27FC236}">
                <a16:creationId xmlns:a16="http://schemas.microsoft.com/office/drawing/2014/main" xmlns="" id="{8D4CB295-DC79-43A1-91F0-730153DFDC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</a:blip>
          <a:srcRect l="14148" r="14133" b="1"/>
          <a:stretch/>
        </p:blipFill>
        <p:spPr>
          <a:xfrm>
            <a:off x="542571" y="2649328"/>
            <a:ext cx="4024550" cy="4208672"/>
          </a:xfrm>
          <a:custGeom>
            <a:avLst/>
            <a:gdLst/>
            <a:ahLst/>
            <a:cxnLst/>
            <a:rect l="l" t="t" r="r" b="b"/>
            <a:pathLst>
              <a:path w="4024550" h="4208672">
                <a:moveTo>
                  <a:pt x="3767433" y="44"/>
                </a:moveTo>
                <a:cubicBezTo>
                  <a:pt x="3789842" y="-982"/>
                  <a:pt x="3808872" y="16195"/>
                  <a:pt x="3810014" y="38491"/>
                </a:cubicBezTo>
                <a:cubicBezTo>
                  <a:pt x="3810225" y="42418"/>
                  <a:pt x="3810436" y="46345"/>
                  <a:pt x="3810647" y="50271"/>
                </a:cubicBezTo>
                <a:lnTo>
                  <a:pt x="3818882" y="108988"/>
                </a:lnTo>
                <a:lnTo>
                  <a:pt x="3823556" y="315435"/>
                </a:lnTo>
                <a:cubicBezTo>
                  <a:pt x="3826731" y="380477"/>
                  <a:pt x="3829644" y="440157"/>
                  <a:pt x="3832819" y="505198"/>
                </a:cubicBezTo>
                <a:cubicBezTo>
                  <a:pt x="3826953" y="571822"/>
                  <a:pt x="3859411" y="656807"/>
                  <a:pt x="3859819" y="749341"/>
                </a:cubicBezTo>
                <a:lnTo>
                  <a:pt x="3855643" y="817602"/>
                </a:lnTo>
                <a:cubicBezTo>
                  <a:pt x="3857811" y="868156"/>
                  <a:pt x="3859977" y="918708"/>
                  <a:pt x="3862145" y="969262"/>
                </a:cubicBezTo>
                <a:cubicBezTo>
                  <a:pt x="3870218" y="1114874"/>
                  <a:pt x="3869832" y="1115829"/>
                  <a:pt x="3877905" y="1261441"/>
                </a:cubicBezTo>
                <a:lnTo>
                  <a:pt x="3882341" y="1349495"/>
                </a:lnTo>
                <a:lnTo>
                  <a:pt x="4024550" y="4208672"/>
                </a:lnTo>
                <a:lnTo>
                  <a:pt x="199719" y="4208672"/>
                </a:lnTo>
                <a:lnTo>
                  <a:pt x="196701" y="4142111"/>
                </a:lnTo>
                <a:cubicBezTo>
                  <a:pt x="194010" y="4084449"/>
                  <a:pt x="190520" y="4012720"/>
                  <a:pt x="186047" y="3923857"/>
                </a:cubicBezTo>
                <a:cubicBezTo>
                  <a:pt x="124031" y="2677004"/>
                  <a:pt x="62016" y="1430149"/>
                  <a:pt x="0" y="183296"/>
                </a:cubicBezTo>
                <a:close/>
              </a:path>
            </a:pathLst>
          </a:custGeom>
        </p:spPr>
      </p:pic>
      <p:sp>
        <p:nvSpPr>
          <p:cNvPr id="96" name="Content Placeholder 95">
            <a:extLst>
              <a:ext uri="{FF2B5EF4-FFF2-40B4-BE49-F238E27FC236}">
                <a16:creationId xmlns:a16="http://schemas.microsoft.com/office/drawing/2014/main" xmlns="" id="{7D79A7DF-05A4-F81E-1F94-645DD7A3D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457" y="2590800"/>
            <a:ext cx="3033486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Transformátor</a:t>
            </a:r>
            <a:r>
              <a:rPr lang="en-US" dirty="0"/>
              <a:t> </a:t>
            </a:r>
            <a:r>
              <a:rPr lang="en-US" dirty="0" err="1"/>
              <a:t>nám</a:t>
            </a:r>
            <a:r>
              <a:rPr lang="en-US" dirty="0"/>
              <a:t> </a:t>
            </a:r>
            <a:r>
              <a:rPr lang="en-US" dirty="0" err="1"/>
              <a:t>pomáhá</a:t>
            </a:r>
            <a:r>
              <a:rPr lang="en-US" dirty="0"/>
              <a:t> </a:t>
            </a:r>
            <a:r>
              <a:rPr lang="en-US" dirty="0" err="1"/>
              <a:t>měnit</a:t>
            </a:r>
            <a:r>
              <a:rPr lang="en-US" dirty="0"/>
              <a:t> </a:t>
            </a:r>
            <a:r>
              <a:rPr lang="en-US" dirty="0" err="1"/>
              <a:t>střídavé</a:t>
            </a:r>
            <a:r>
              <a:rPr lang="en-US" dirty="0"/>
              <a:t> </a:t>
            </a:r>
            <a:r>
              <a:rPr lang="en-US" dirty="0" err="1"/>
              <a:t>napětí</a:t>
            </a:r>
            <a:r>
              <a:rPr lang="en-US" dirty="0"/>
              <a:t> </a:t>
            </a:r>
          </a:p>
          <a:p>
            <a:r>
              <a:rPr lang="en-US" dirty="0" err="1"/>
              <a:t>Buď</a:t>
            </a:r>
            <a:r>
              <a:rPr lang="en-US" dirty="0"/>
              <a:t> </a:t>
            </a:r>
            <a:r>
              <a:rPr lang="en-US" dirty="0" err="1"/>
              <a:t>zmenšuje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zvětšuje</a:t>
            </a:r>
            <a:r>
              <a:rPr lang="en-US" dirty="0"/>
              <a:t> </a:t>
            </a:r>
            <a:r>
              <a:rPr lang="en-US" dirty="0" err="1"/>
              <a:t>napětí</a:t>
            </a: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xmlns="" id="{95A48D16-8EF0-44C3-9707-6BE28CD541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54888" y="0"/>
            <a:ext cx="3337112" cy="4610100"/>
          </a:xfrm>
          <a:custGeom>
            <a:avLst/>
            <a:gdLst>
              <a:gd name="connsiteX0" fmla="*/ 202329 w 3311978"/>
              <a:gd name="connsiteY0" fmla="*/ 0 h 4602764"/>
              <a:gd name="connsiteX1" fmla="*/ 3311978 w 3311978"/>
              <a:gd name="connsiteY1" fmla="*/ 0 h 4602764"/>
              <a:gd name="connsiteX2" fmla="*/ 3311978 w 3311978"/>
              <a:gd name="connsiteY2" fmla="*/ 4602764 h 4602764"/>
              <a:gd name="connsiteX3" fmla="*/ 0 w 3311978"/>
              <a:gd name="connsiteY3" fmla="*/ 4452254 h 460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1978" h="4602764">
                <a:moveTo>
                  <a:pt x="202329" y="0"/>
                </a:moveTo>
                <a:lnTo>
                  <a:pt x="3311978" y="0"/>
                </a:lnTo>
                <a:lnTo>
                  <a:pt x="3311978" y="4602764"/>
                </a:lnTo>
                <a:lnTo>
                  <a:pt x="0" y="4452254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xmlns="" id="{56D42245-F4E0-4069-9EAB-E2533568B3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016908" y="1"/>
            <a:ext cx="3175092" cy="4475369"/>
          </a:xfrm>
          <a:custGeom>
            <a:avLst/>
            <a:gdLst>
              <a:gd name="connsiteX0" fmla="*/ 188490 w 3175092"/>
              <a:gd name="connsiteY0" fmla="*/ 0 h 4475369"/>
              <a:gd name="connsiteX1" fmla="*/ 3175092 w 3175092"/>
              <a:gd name="connsiteY1" fmla="*/ 0 h 4475369"/>
              <a:gd name="connsiteX2" fmla="*/ 3175092 w 3175092"/>
              <a:gd name="connsiteY2" fmla="*/ 4475369 h 4475369"/>
              <a:gd name="connsiteX3" fmla="*/ 38921 w 3175092"/>
              <a:gd name="connsiteY3" fmla="*/ 4334079 h 4475369"/>
              <a:gd name="connsiteX4" fmla="*/ 37 w 3175092"/>
              <a:gd name="connsiteY4" fmla="*/ 4292059 h 4475369"/>
              <a:gd name="connsiteX5" fmla="*/ 174829 w 3175092"/>
              <a:gd name="connsiteY5" fmla="*/ 300691 h 447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5092" h="4475369">
                <a:moveTo>
                  <a:pt x="188490" y="0"/>
                </a:moveTo>
                <a:lnTo>
                  <a:pt x="3175092" y="0"/>
                </a:lnTo>
                <a:lnTo>
                  <a:pt x="3175092" y="4475369"/>
                </a:lnTo>
                <a:lnTo>
                  <a:pt x="38921" y="4334079"/>
                </a:lnTo>
                <a:cubicBezTo>
                  <a:pt x="16472" y="4333004"/>
                  <a:pt x="-905" y="4314230"/>
                  <a:pt x="37" y="4292059"/>
                </a:cubicBezTo>
                <a:cubicBezTo>
                  <a:pt x="25633" y="3639634"/>
                  <a:pt x="102026" y="1906802"/>
                  <a:pt x="174829" y="300691"/>
                </a:cubicBezTo>
                <a:close/>
              </a:path>
            </a:pathLst>
          </a:custGeom>
          <a:blipFill dpi="0" rotWithShape="1">
            <a:blip r:embed="rId2" cstate="print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obloha, venku, tráva, budova&#10;&#10;Popis se vygeneroval automaticky.">
            <a:extLst>
              <a:ext uri="{FF2B5EF4-FFF2-40B4-BE49-F238E27FC236}">
                <a16:creationId xmlns:a16="http://schemas.microsoft.com/office/drawing/2014/main" xmlns="" id="{6F69BE24-9F1A-3A75-E336-9EFE6AF928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</a:blip>
          <a:srcRect t="7470" r="-2" b="30157"/>
          <a:stretch/>
        </p:blipFill>
        <p:spPr>
          <a:xfrm>
            <a:off x="9013578" y="2"/>
            <a:ext cx="3175092" cy="4475369"/>
          </a:xfrm>
          <a:custGeom>
            <a:avLst/>
            <a:gdLst/>
            <a:ahLst/>
            <a:cxnLst/>
            <a:rect l="l" t="t" r="r" b="b"/>
            <a:pathLst>
              <a:path w="3175092" h="4475369">
                <a:moveTo>
                  <a:pt x="188490" y="0"/>
                </a:moveTo>
                <a:lnTo>
                  <a:pt x="3175092" y="0"/>
                </a:lnTo>
                <a:lnTo>
                  <a:pt x="3175092" y="4475369"/>
                </a:lnTo>
                <a:lnTo>
                  <a:pt x="38921" y="4334079"/>
                </a:lnTo>
                <a:cubicBezTo>
                  <a:pt x="16472" y="4333004"/>
                  <a:pt x="-905" y="4314230"/>
                  <a:pt x="37" y="4292059"/>
                </a:cubicBezTo>
                <a:cubicBezTo>
                  <a:pt x="25633" y="3639634"/>
                  <a:pt x="102026" y="1906802"/>
                  <a:pt x="174829" y="300691"/>
                </a:cubicBezTo>
                <a:close/>
              </a:path>
            </a:pathLst>
          </a:custGeom>
        </p:spPr>
      </p:pic>
      <p:sp>
        <p:nvSpPr>
          <p:cNvPr id="159" name="Freeform: Shape 158">
            <a:extLst>
              <a:ext uri="{FF2B5EF4-FFF2-40B4-BE49-F238E27FC236}">
                <a16:creationId xmlns:a16="http://schemas.microsoft.com/office/drawing/2014/main" xmlns="" id="{3A653063-B9C6-4624-AC38-3212BA1D48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569210" y="3619874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5" cstate="print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xmlns="" id="{CE36FFBE-1DA6-45E9-B76E-5CA9D22C77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xmlns="" id="{B3ADCB6A-49C7-4A8D-8BCB-C929C507FE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xmlns="" id="{72D8D568-CB31-4DBA-960C-CEA056E6C45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xmlns="" id="{B0088AE4-B5B2-45DF-878A-43C999A29BB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xmlns="" id="{2D32CC3A-8F84-49F8-8B93-011EC5DFE7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64871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F5135F-115E-423C-BE4A-B56C35DC9F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2C1E318-0F1F-4920-8C7D-FBAC66631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DE4A7237-B6EB-4FB7-8B68-7C27438D47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84E00FDE-0838-4B5B-A782-6B6C92DB0A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2BC1B2F3-8E83-4A70-B103-979C67EECE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ECB86E21-E2BD-408E-8E61-D30AB8715F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29B38C0-3CC6-4B41-93F3-C479D22DD2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7650" y="532924"/>
            <a:ext cx="4897417" cy="493388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0E0F80A2-6611-465C-80A5-6ADAE3F034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195909" y="690793"/>
            <a:ext cx="4711125" cy="4634455"/>
          </a:xfrm>
          <a:custGeom>
            <a:avLst/>
            <a:gdLst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1367050 w 5228120"/>
              <a:gd name="connsiteY32" fmla="*/ 4957256 h 4957903"/>
              <a:gd name="connsiteX33" fmla="*/ 44266 w 5228120"/>
              <a:gd name="connsiteY33" fmla="*/ 4957256 h 4957903"/>
              <a:gd name="connsiteX34" fmla="*/ 19873 w 5228120"/>
              <a:gd name="connsiteY34" fmla="*/ 4940773 h 4957903"/>
              <a:gd name="connsiteX35" fmla="*/ 19873 w 5228120"/>
              <a:gd name="connsiteY35" fmla="*/ 4191718 h 4957903"/>
              <a:gd name="connsiteX36" fmla="*/ 13009 w 5228120"/>
              <a:gd name="connsiteY36" fmla="*/ 4167267 h 4957903"/>
              <a:gd name="connsiteX37" fmla="*/ 19873 w 5228120"/>
              <a:gd name="connsiteY37" fmla="*/ 4142119 h 4957903"/>
              <a:gd name="connsiteX38" fmla="*/ 19873 w 5228120"/>
              <a:gd name="connsiteY38" fmla="*/ 3806985 h 4957903"/>
              <a:gd name="connsiteX39" fmla="*/ 19873 w 5228120"/>
              <a:gd name="connsiteY39" fmla="*/ 3762500 h 4957903"/>
              <a:gd name="connsiteX40" fmla="*/ 12558 w 5228120"/>
              <a:gd name="connsiteY40" fmla="*/ 3737654 h 4957903"/>
              <a:gd name="connsiteX41" fmla="*/ 4175 w 5228120"/>
              <a:gd name="connsiteY41" fmla="*/ 3712250 h 4957903"/>
              <a:gd name="connsiteX42" fmla="*/ 560 w 5228120"/>
              <a:gd name="connsiteY42" fmla="*/ 3687770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44266 w 5228120"/>
              <a:gd name="connsiteY32" fmla="*/ 4957256 h 4957903"/>
              <a:gd name="connsiteX33" fmla="*/ 19873 w 5228120"/>
              <a:gd name="connsiteY33" fmla="*/ 4940773 h 4957903"/>
              <a:gd name="connsiteX34" fmla="*/ 19873 w 5228120"/>
              <a:gd name="connsiteY34" fmla="*/ 4191718 h 4957903"/>
              <a:gd name="connsiteX35" fmla="*/ 13009 w 5228120"/>
              <a:gd name="connsiteY35" fmla="*/ 4167267 h 4957903"/>
              <a:gd name="connsiteX36" fmla="*/ 19873 w 5228120"/>
              <a:gd name="connsiteY36" fmla="*/ 4142119 h 4957903"/>
              <a:gd name="connsiteX37" fmla="*/ 19873 w 5228120"/>
              <a:gd name="connsiteY37" fmla="*/ 3806985 h 4957903"/>
              <a:gd name="connsiteX38" fmla="*/ 19873 w 5228120"/>
              <a:gd name="connsiteY38" fmla="*/ 3762500 h 4957903"/>
              <a:gd name="connsiteX39" fmla="*/ 12558 w 5228120"/>
              <a:gd name="connsiteY39" fmla="*/ 3737654 h 4957903"/>
              <a:gd name="connsiteX40" fmla="*/ 4175 w 5228120"/>
              <a:gd name="connsiteY40" fmla="*/ 3712250 h 4957903"/>
              <a:gd name="connsiteX41" fmla="*/ 560 w 5228120"/>
              <a:gd name="connsiteY41" fmla="*/ 3687770 h 4957903"/>
              <a:gd name="connsiteX42" fmla="*/ 0 w 5228120"/>
              <a:gd name="connsiteY42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3871237 w 5228120"/>
              <a:gd name="connsiteY22" fmla="*/ 0 h 4957903"/>
              <a:gd name="connsiteX23" fmla="*/ 3872793 w 5228120"/>
              <a:gd name="connsiteY23" fmla="*/ 647 h 4957903"/>
              <a:gd name="connsiteX24" fmla="*/ 5196316 w 5228120"/>
              <a:gd name="connsiteY24" fmla="*/ 647 h 4957903"/>
              <a:gd name="connsiteX25" fmla="*/ 5224586 w 5228120"/>
              <a:gd name="connsiteY25" fmla="*/ 28919 h 4957903"/>
              <a:gd name="connsiteX26" fmla="*/ 5224586 w 5228120"/>
              <a:gd name="connsiteY26" fmla="*/ 4929710 h 4957903"/>
              <a:gd name="connsiteX27" fmla="*/ 5196315 w 5228120"/>
              <a:gd name="connsiteY27" fmla="*/ 4957902 h 4957903"/>
              <a:gd name="connsiteX28" fmla="*/ 5157924 w 5228120"/>
              <a:gd name="connsiteY28" fmla="*/ 4957902 h 4957903"/>
              <a:gd name="connsiteX29" fmla="*/ 5157922 w 5228120"/>
              <a:gd name="connsiteY29" fmla="*/ 4957903 h 4957903"/>
              <a:gd name="connsiteX30" fmla="*/ 1369345 w 5228120"/>
              <a:gd name="connsiteY30" fmla="*/ 4957903 h 4957903"/>
              <a:gd name="connsiteX31" fmla="*/ 44266 w 5228120"/>
              <a:gd name="connsiteY31" fmla="*/ 4957256 h 4957903"/>
              <a:gd name="connsiteX32" fmla="*/ 19873 w 5228120"/>
              <a:gd name="connsiteY32" fmla="*/ 4940773 h 4957903"/>
              <a:gd name="connsiteX33" fmla="*/ 19873 w 5228120"/>
              <a:gd name="connsiteY33" fmla="*/ 4191718 h 4957903"/>
              <a:gd name="connsiteX34" fmla="*/ 13009 w 5228120"/>
              <a:gd name="connsiteY34" fmla="*/ 4167267 h 4957903"/>
              <a:gd name="connsiteX35" fmla="*/ 19873 w 5228120"/>
              <a:gd name="connsiteY35" fmla="*/ 4142119 h 4957903"/>
              <a:gd name="connsiteX36" fmla="*/ 19873 w 5228120"/>
              <a:gd name="connsiteY36" fmla="*/ 3806985 h 4957903"/>
              <a:gd name="connsiteX37" fmla="*/ 19873 w 5228120"/>
              <a:gd name="connsiteY37" fmla="*/ 3762500 h 4957903"/>
              <a:gd name="connsiteX38" fmla="*/ 12558 w 5228120"/>
              <a:gd name="connsiteY38" fmla="*/ 3737654 h 4957903"/>
              <a:gd name="connsiteX39" fmla="*/ 4175 w 5228120"/>
              <a:gd name="connsiteY39" fmla="*/ 3712250 h 4957903"/>
              <a:gd name="connsiteX40" fmla="*/ 560 w 5228120"/>
              <a:gd name="connsiteY40" fmla="*/ 3687770 h 4957903"/>
              <a:gd name="connsiteX41" fmla="*/ 0 w 5228120"/>
              <a:gd name="connsiteY41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3871237 w 5228120"/>
              <a:gd name="connsiteY21" fmla="*/ 0 h 4957903"/>
              <a:gd name="connsiteX22" fmla="*/ 3872793 w 5228120"/>
              <a:gd name="connsiteY22" fmla="*/ 647 h 4957903"/>
              <a:gd name="connsiteX23" fmla="*/ 5196316 w 5228120"/>
              <a:gd name="connsiteY23" fmla="*/ 647 h 4957903"/>
              <a:gd name="connsiteX24" fmla="*/ 5224586 w 5228120"/>
              <a:gd name="connsiteY24" fmla="*/ 28919 h 4957903"/>
              <a:gd name="connsiteX25" fmla="*/ 5224586 w 5228120"/>
              <a:gd name="connsiteY25" fmla="*/ 4929710 h 4957903"/>
              <a:gd name="connsiteX26" fmla="*/ 5196315 w 5228120"/>
              <a:gd name="connsiteY26" fmla="*/ 4957902 h 4957903"/>
              <a:gd name="connsiteX27" fmla="*/ 5157924 w 5228120"/>
              <a:gd name="connsiteY27" fmla="*/ 4957902 h 4957903"/>
              <a:gd name="connsiteX28" fmla="*/ 5157922 w 5228120"/>
              <a:gd name="connsiteY28" fmla="*/ 4957903 h 4957903"/>
              <a:gd name="connsiteX29" fmla="*/ 1369345 w 5228120"/>
              <a:gd name="connsiteY29" fmla="*/ 4957903 h 4957903"/>
              <a:gd name="connsiteX30" fmla="*/ 44266 w 5228120"/>
              <a:gd name="connsiteY30" fmla="*/ 4957256 h 4957903"/>
              <a:gd name="connsiteX31" fmla="*/ 19873 w 5228120"/>
              <a:gd name="connsiteY31" fmla="*/ 4940773 h 4957903"/>
              <a:gd name="connsiteX32" fmla="*/ 19873 w 5228120"/>
              <a:gd name="connsiteY32" fmla="*/ 4191718 h 4957903"/>
              <a:gd name="connsiteX33" fmla="*/ 13009 w 5228120"/>
              <a:gd name="connsiteY33" fmla="*/ 4167267 h 4957903"/>
              <a:gd name="connsiteX34" fmla="*/ 19873 w 5228120"/>
              <a:gd name="connsiteY34" fmla="*/ 4142119 h 4957903"/>
              <a:gd name="connsiteX35" fmla="*/ 19873 w 5228120"/>
              <a:gd name="connsiteY35" fmla="*/ 3806985 h 4957903"/>
              <a:gd name="connsiteX36" fmla="*/ 19873 w 5228120"/>
              <a:gd name="connsiteY36" fmla="*/ 3762500 h 4957903"/>
              <a:gd name="connsiteX37" fmla="*/ 12558 w 5228120"/>
              <a:gd name="connsiteY37" fmla="*/ 3737654 h 4957903"/>
              <a:gd name="connsiteX38" fmla="*/ 4175 w 5228120"/>
              <a:gd name="connsiteY38" fmla="*/ 3712250 h 4957903"/>
              <a:gd name="connsiteX39" fmla="*/ 560 w 5228120"/>
              <a:gd name="connsiteY39" fmla="*/ 3687770 h 4957903"/>
              <a:gd name="connsiteX40" fmla="*/ 0 w 5228120"/>
              <a:gd name="connsiteY40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3872793 w 5228120"/>
              <a:gd name="connsiteY21" fmla="*/ 647 h 4957903"/>
              <a:gd name="connsiteX22" fmla="*/ 5196316 w 5228120"/>
              <a:gd name="connsiteY22" fmla="*/ 647 h 4957903"/>
              <a:gd name="connsiteX23" fmla="*/ 5224586 w 5228120"/>
              <a:gd name="connsiteY23" fmla="*/ 28919 h 4957903"/>
              <a:gd name="connsiteX24" fmla="*/ 5224586 w 5228120"/>
              <a:gd name="connsiteY24" fmla="*/ 4929710 h 4957903"/>
              <a:gd name="connsiteX25" fmla="*/ 5196315 w 5228120"/>
              <a:gd name="connsiteY25" fmla="*/ 4957902 h 4957903"/>
              <a:gd name="connsiteX26" fmla="*/ 5157924 w 5228120"/>
              <a:gd name="connsiteY26" fmla="*/ 4957902 h 4957903"/>
              <a:gd name="connsiteX27" fmla="*/ 5157922 w 5228120"/>
              <a:gd name="connsiteY27" fmla="*/ 4957903 h 4957903"/>
              <a:gd name="connsiteX28" fmla="*/ 1369345 w 5228120"/>
              <a:gd name="connsiteY28" fmla="*/ 4957903 h 4957903"/>
              <a:gd name="connsiteX29" fmla="*/ 44266 w 5228120"/>
              <a:gd name="connsiteY29" fmla="*/ 4957256 h 4957903"/>
              <a:gd name="connsiteX30" fmla="*/ 19873 w 5228120"/>
              <a:gd name="connsiteY30" fmla="*/ 4940773 h 4957903"/>
              <a:gd name="connsiteX31" fmla="*/ 19873 w 5228120"/>
              <a:gd name="connsiteY31" fmla="*/ 4191718 h 4957903"/>
              <a:gd name="connsiteX32" fmla="*/ 13009 w 5228120"/>
              <a:gd name="connsiteY32" fmla="*/ 4167267 h 4957903"/>
              <a:gd name="connsiteX33" fmla="*/ 19873 w 5228120"/>
              <a:gd name="connsiteY33" fmla="*/ 4142119 h 4957903"/>
              <a:gd name="connsiteX34" fmla="*/ 19873 w 5228120"/>
              <a:gd name="connsiteY34" fmla="*/ 3806985 h 4957903"/>
              <a:gd name="connsiteX35" fmla="*/ 19873 w 5228120"/>
              <a:gd name="connsiteY35" fmla="*/ 3762500 h 4957903"/>
              <a:gd name="connsiteX36" fmla="*/ 12558 w 5228120"/>
              <a:gd name="connsiteY36" fmla="*/ 3737654 h 4957903"/>
              <a:gd name="connsiteX37" fmla="*/ 4175 w 5228120"/>
              <a:gd name="connsiteY37" fmla="*/ 3712250 h 4957903"/>
              <a:gd name="connsiteX38" fmla="*/ 560 w 5228120"/>
              <a:gd name="connsiteY38" fmla="*/ 3687770 h 4957903"/>
              <a:gd name="connsiteX39" fmla="*/ 0 w 5228120"/>
              <a:gd name="connsiteY39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5196316 w 5228120"/>
              <a:gd name="connsiteY21" fmla="*/ 647 h 4957903"/>
              <a:gd name="connsiteX22" fmla="*/ 5224586 w 5228120"/>
              <a:gd name="connsiteY22" fmla="*/ 28919 h 4957903"/>
              <a:gd name="connsiteX23" fmla="*/ 5224586 w 5228120"/>
              <a:gd name="connsiteY23" fmla="*/ 4929710 h 4957903"/>
              <a:gd name="connsiteX24" fmla="*/ 5196315 w 5228120"/>
              <a:gd name="connsiteY24" fmla="*/ 4957902 h 4957903"/>
              <a:gd name="connsiteX25" fmla="*/ 5157924 w 5228120"/>
              <a:gd name="connsiteY25" fmla="*/ 4957902 h 4957903"/>
              <a:gd name="connsiteX26" fmla="*/ 5157922 w 5228120"/>
              <a:gd name="connsiteY26" fmla="*/ 4957903 h 4957903"/>
              <a:gd name="connsiteX27" fmla="*/ 1369345 w 5228120"/>
              <a:gd name="connsiteY27" fmla="*/ 4957903 h 4957903"/>
              <a:gd name="connsiteX28" fmla="*/ 44266 w 5228120"/>
              <a:gd name="connsiteY28" fmla="*/ 4957256 h 4957903"/>
              <a:gd name="connsiteX29" fmla="*/ 19873 w 5228120"/>
              <a:gd name="connsiteY29" fmla="*/ 4940773 h 4957903"/>
              <a:gd name="connsiteX30" fmla="*/ 19873 w 5228120"/>
              <a:gd name="connsiteY30" fmla="*/ 4191718 h 4957903"/>
              <a:gd name="connsiteX31" fmla="*/ 13009 w 5228120"/>
              <a:gd name="connsiteY31" fmla="*/ 4167267 h 4957903"/>
              <a:gd name="connsiteX32" fmla="*/ 19873 w 5228120"/>
              <a:gd name="connsiteY32" fmla="*/ 4142119 h 4957903"/>
              <a:gd name="connsiteX33" fmla="*/ 19873 w 5228120"/>
              <a:gd name="connsiteY33" fmla="*/ 3806985 h 4957903"/>
              <a:gd name="connsiteX34" fmla="*/ 19873 w 5228120"/>
              <a:gd name="connsiteY34" fmla="*/ 3762500 h 4957903"/>
              <a:gd name="connsiteX35" fmla="*/ 12558 w 5228120"/>
              <a:gd name="connsiteY35" fmla="*/ 3737654 h 4957903"/>
              <a:gd name="connsiteX36" fmla="*/ 4175 w 5228120"/>
              <a:gd name="connsiteY36" fmla="*/ 3712250 h 4957903"/>
              <a:gd name="connsiteX37" fmla="*/ 560 w 5228120"/>
              <a:gd name="connsiteY37" fmla="*/ 3687770 h 4957903"/>
              <a:gd name="connsiteX38" fmla="*/ 0 w 5228120"/>
              <a:gd name="connsiteY38" fmla="*/ 3668924 h 4957903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1369345 w 5228120"/>
              <a:gd name="connsiteY26" fmla="*/ 4957739 h 4957739"/>
              <a:gd name="connsiteX27" fmla="*/ 44266 w 5228120"/>
              <a:gd name="connsiteY27" fmla="*/ 4957092 h 4957739"/>
              <a:gd name="connsiteX28" fmla="*/ 19873 w 5228120"/>
              <a:gd name="connsiteY28" fmla="*/ 4940609 h 4957739"/>
              <a:gd name="connsiteX29" fmla="*/ 19873 w 5228120"/>
              <a:gd name="connsiteY29" fmla="*/ 4191554 h 4957739"/>
              <a:gd name="connsiteX30" fmla="*/ 13009 w 5228120"/>
              <a:gd name="connsiteY30" fmla="*/ 4167103 h 4957739"/>
              <a:gd name="connsiteX31" fmla="*/ 19873 w 5228120"/>
              <a:gd name="connsiteY31" fmla="*/ 4141955 h 4957739"/>
              <a:gd name="connsiteX32" fmla="*/ 19873 w 5228120"/>
              <a:gd name="connsiteY32" fmla="*/ 3806821 h 4957739"/>
              <a:gd name="connsiteX33" fmla="*/ 19873 w 5228120"/>
              <a:gd name="connsiteY33" fmla="*/ 3762336 h 4957739"/>
              <a:gd name="connsiteX34" fmla="*/ 12558 w 5228120"/>
              <a:gd name="connsiteY34" fmla="*/ 3737490 h 4957739"/>
              <a:gd name="connsiteX35" fmla="*/ 4175 w 5228120"/>
              <a:gd name="connsiteY35" fmla="*/ 3712086 h 4957739"/>
              <a:gd name="connsiteX36" fmla="*/ 560 w 5228120"/>
              <a:gd name="connsiteY36" fmla="*/ 3687606 h 4957739"/>
              <a:gd name="connsiteX37" fmla="*/ 0 w 5228120"/>
              <a:gd name="connsiteY37" fmla="*/ 3668760 h 4957739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44266 w 5228120"/>
              <a:gd name="connsiteY26" fmla="*/ 4957092 h 4957739"/>
              <a:gd name="connsiteX27" fmla="*/ 19873 w 5228120"/>
              <a:gd name="connsiteY27" fmla="*/ 4940609 h 4957739"/>
              <a:gd name="connsiteX28" fmla="*/ 19873 w 5228120"/>
              <a:gd name="connsiteY28" fmla="*/ 4191554 h 4957739"/>
              <a:gd name="connsiteX29" fmla="*/ 13009 w 5228120"/>
              <a:gd name="connsiteY29" fmla="*/ 4167103 h 4957739"/>
              <a:gd name="connsiteX30" fmla="*/ 19873 w 5228120"/>
              <a:gd name="connsiteY30" fmla="*/ 4141955 h 4957739"/>
              <a:gd name="connsiteX31" fmla="*/ 19873 w 5228120"/>
              <a:gd name="connsiteY31" fmla="*/ 3806821 h 4957739"/>
              <a:gd name="connsiteX32" fmla="*/ 19873 w 5228120"/>
              <a:gd name="connsiteY32" fmla="*/ 3762336 h 4957739"/>
              <a:gd name="connsiteX33" fmla="*/ 12558 w 5228120"/>
              <a:gd name="connsiteY33" fmla="*/ 3737490 h 4957739"/>
              <a:gd name="connsiteX34" fmla="*/ 4175 w 5228120"/>
              <a:gd name="connsiteY34" fmla="*/ 3712086 h 4957739"/>
              <a:gd name="connsiteX35" fmla="*/ 560 w 5228120"/>
              <a:gd name="connsiteY35" fmla="*/ 3687606 h 4957739"/>
              <a:gd name="connsiteX36" fmla="*/ 0 w 5228120"/>
              <a:gd name="connsiteY36" fmla="*/ 3668760 h 49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28120" h="4957739">
                <a:moveTo>
                  <a:pt x="0" y="3668760"/>
                </a:moveTo>
                <a:lnTo>
                  <a:pt x="4948" y="3649017"/>
                </a:lnTo>
                <a:cubicBezTo>
                  <a:pt x="5428" y="3643504"/>
                  <a:pt x="2348" y="3642047"/>
                  <a:pt x="2889" y="3635689"/>
                </a:cubicBezTo>
                <a:lnTo>
                  <a:pt x="8191" y="3610867"/>
                </a:lnTo>
                <a:lnTo>
                  <a:pt x="13074" y="3574556"/>
                </a:lnTo>
                <a:lnTo>
                  <a:pt x="18280" y="3549561"/>
                </a:lnTo>
                <a:lnTo>
                  <a:pt x="19873" y="3544741"/>
                </a:lnTo>
                <a:lnTo>
                  <a:pt x="19873" y="3381182"/>
                </a:lnTo>
                <a:lnTo>
                  <a:pt x="18092" y="3369117"/>
                </a:lnTo>
                <a:cubicBezTo>
                  <a:pt x="18686" y="3355549"/>
                  <a:pt x="19279" y="3341980"/>
                  <a:pt x="19873" y="3328412"/>
                </a:cubicBezTo>
                <a:lnTo>
                  <a:pt x="17446" y="3322501"/>
                </a:lnTo>
                <a:lnTo>
                  <a:pt x="19873" y="3282705"/>
                </a:lnTo>
                <a:cubicBezTo>
                  <a:pt x="19530" y="3269526"/>
                  <a:pt x="20072" y="3246690"/>
                  <a:pt x="17812" y="3239103"/>
                </a:cubicBezTo>
                <a:lnTo>
                  <a:pt x="12273" y="3235847"/>
                </a:lnTo>
                <a:cubicBezTo>
                  <a:pt x="12111" y="3232660"/>
                  <a:pt x="11948" y="3229472"/>
                  <a:pt x="11786" y="3226285"/>
                </a:cubicBezTo>
                <a:cubicBezTo>
                  <a:pt x="12210" y="3225585"/>
                  <a:pt x="11857" y="3211799"/>
                  <a:pt x="11892" y="3211231"/>
                </a:cubicBezTo>
                <a:lnTo>
                  <a:pt x="17706" y="3177510"/>
                </a:lnTo>
                <a:lnTo>
                  <a:pt x="14268" y="18774"/>
                </a:lnTo>
                <a:cubicBezTo>
                  <a:pt x="19746" y="9227"/>
                  <a:pt x="21251" y="7690"/>
                  <a:pt x="30700" y="2147"/>
                </a:cubicBezTo>
                <a:lnTo>
                  <a:pt x="44276" y="0"/>
                </a:lnTo>
                <a:lnTo>
                  <a:pt x="5196316" y="483"/>
                </a:lnTo>
                <a:cubicBezTo>
                  <a:pt x="5211913" y="528"/>
                  <a:pt x="5224547" y="13159"/>
                  <a:pt x="5224586" y="28755"/>
                </a:cubicBezTo>
                <a:cubicBezTo>
                  <a:pt x="5229299" y="850266"/>
                  <a:pt x="5229298" y="4108050"/>
                  <a:pt x="5224586" y="4929546"/>
                </a:cubicBezTo>
                <a:cubicBezTo>
                  <a:pt x="5224498" y="4945112"/>
                  <a:pt x="5211880" y="4957697"/>
                  <a:pt x="5196315" y="4957738"/>
                </a:cubicBezTo>
                <a:lnTo>
                  <a:pt x="5157924" y="4957738"/>
                </a:lnTo>
                <a:cubicBezTo>
                  <a:pt x="5157923" y="4957738"/>
                  <a:pt x="5157923" y="4957739"/>
                  <a:pt x="5157922" y="4957739"/>
                </a:cubicBezTo>
                <a:lnTo>
                  <a:pt x="44266" y="4957092"/>
                </a:lnTo>
                <a:cubicBezTo>
                  <a:pt x="30798" y="4957039"/>
                  <a:pt x="19909" y="4949683"/>
                  <a:pt x="19873" y="4940609"/>
                </a:cubicBezTo>
                <a:lnTo>
                  <a:pt x="19873" y="4191554"/>
                </a:lnTo>
                <a:lnTo>
                  <a:pt x="13009" y="4167103"/>
                </a:lnTo>
                <a:cubicBezTo>
                  <a:pt x="13312" y="4153381"/>
                  <a:pt x="17586" y="4150338"/>
                  <a:pt x="19873" y="4141955"/>
                </a:cubicBezTo>
                <a:lnTo>
                  <a:pt x="19873" y="3806821"/>
                </a:lnTo>
                <a:lnTo>
                  <a:pt x="19873" y="3762336"/>
                </a:lnTo>
                <a:lnTo>
                  <a:pt x="12558" y="3737490"/>
                </a:lnTo>
                <a:cubicBezTo>
                  <a:pt x="18407" y="3727494"/>
                  <a:pt x="6970" y="3720184"/>
                  <a:pt x="4175" y="3712086"/>
                </a:cubicBezTo>
                <a:lnTo>
                  <a:pt x="560" y="3687606"/>
                </a:lnTo>
                <a:cubicBezTo>
                  <a:pt x="373" y="3681324"/>
                  <a:pt x="187" y="3675042"/>
                  <a:pt x="0" y="366876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" name="Zástupný obsah 3" descr="Obsah obrázku Obdélník, zeď, interiér&#10;&#10;Popis se vygeneroval automaticky.">
            <a:extLst>
              <a:ext uri="{FF2B5EF4-FFF2-40B4-BE49-F238E27FC236}">
                <a16:creationId xmlns:a16="http://schemas.microsoft.com/office/drawing/2014/main" xmlns="" id="{EB9249A1-463B-01CE-18DF-46CFFAA6E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70408" y="1361840"/>
            <a:ext cx="4361651" cy="327123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67F9DA9-5521-4A58-9B23-C108A3A24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79886" y="532924"/>
            <a:ext cx="4897417" cy="493388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CF2B5AB8-A75C-49F7-8DF4-3342BF3C8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V="1">
            <a:off x="6263143" y="680785"/>
            <a:ext cx="4711123" cy="4654470"/>
          </a:xfrm>
          <a:custGeom>
            <a:avLst/>
            <a:gdLst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1367050 w 5228120"/>
              <a:gd name="connsiteY32" fmla="*/ 4957256 h 4957903"/>
              <a:gd name="connsiteX33" fmla="*/ 44266 w 5228120"/>
              <a:gd name="connsiteY33" fmla="*/ 4957256 h 4957903"/>
              <a:gd name="connsiteX34" fmla="*/ 19873 w 5228120"/>
              <a:gd name="connsiteY34" fmla="*/ 4940773 h 4957903"/>
              <a:gd name="connsiteX35" fmla="*/ 19873 w 5228120"/>
              <a:gd name="connsiteY35" fmla="*/ 4191718 h 4957903"/>
              <a:gd name="connsiteX36" fmla="*/ 13009 w 5228120"/>
              <a:gd name="connsiteY36" fmla="*/ 4167267 h 4957903"/>
              <a:gd name="connsiteX37" fmla="*/ 19873 w 5228120"/>
              <a:gd name="connsiteY37" fmla="*/ 4142119 h 4957903"/>
              <a:gd name="connsiteX38" fmla="*/ 19873 w 5228120"/>
              <a:gd name="connsiteY38" fmla="*/ 3806985 h 4957903"/>
              <a:gd name="connsiteX39" fmla="*/ 19873 w 5228120"/>
              <a:gd name="connsiteY39" fmla="*/ 3762500 h 4957903"/>
              <a:gd name="connsiteX40" fmla="*/ 12558 w 5228120"/>
              <a:gd name="connsiteY40" fmla="*/ 3737654 h 4957903"/>
              <a:gd name="connsiteX41" fmla="*/ 4175 w 5228120"/>
              <a:gd name="connsiteY41" fmla="*/ 3712250 h 4957903"/>
              <a:gd name="connsiteX42" fmla="*/ 560 w 5228120"/>
              <a:gd name="connsiteY42" fmla="*/ 3687770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44266 w 5228120"/>
              <a:gd name="connsiteY32" fmla="*/ 4957256 h 4957903"/>
              <a:gd name="connsiteX33" fmla="*/ 19873 w 5228120"/>
              <a:gd name="connsiteY33" fmla="*/ 4940773 h 4957903"/>
              <a:gd name="connsiteX34" fmla="*/ 19873 w 5228120"/>
              <a:gd name="connsiteY34" fmla="*/ 4191718 h 4957903"/>
              <a:gd name="connsiteX35" fmla="*/ 13009 w 5228120"/>
              <a:gd name="connsiteY35" fmla="*/ 4167267 h 4957903"/>
              <a:gd name="connsiteX36" fmla="*/ 19873 w 5228120"/>
              <a:gd name="connsiteY36" fmla="*/ 4142119 h 4957903"/>
              <a:gd name="connsiteX37" fmla="*/ 19873 w 5228120"/>
              <a:gd name="connsiteY37" fmla="*/ 3806985 h 4957903"/>
              <a:gd name="connsiteX38" fmla="*/ 19873 w 5228120"/>
              <a:gd name="connsiteY38" fmla="*/ 3762500 h 4957903"/>
              <a:gd name="connsiteX39" fmla="*/ 12558 w 5228120"/>
              <a:gd name="connsiteY39" fmla="*/ 3737654 h 4957903"/>
              <a:gd name="connsiteX40" fmla="*/ 4175 w 5228120"/>
              <a:gd name="connsiteY40" fmla="*/ 3712250 h 4957903"/>
              <a:gd name="connsiteX41" fmla="*/ 560 w 5228120"/>
              <a:gd name="connsiteY41" fmla="*/ 3687770 h 4957903"/>
              <a:gd name="connsiteX42" fmla="*/ 0 w 5228120"/>
              <a:gd name="connsiteY42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3871237 w 5228120"/>
              <a:gd name="connsiteY22" fmla="*/ 0 h 4957903"/>
              <a:gd name="connsiteX23" fmla="*/ 3872793 w 5228120"/>
              <a:gd name="connsiteY23" fmla="*/ 647 h 4957903"/>
              <a:gd name="connsiteX24" fmla="*/ 5196316 w 5228120"/>
              <a:gd name="connsiteY24" fmla="*/ 647 h 4957903"/>
              <a:gd name="connsiteX25" fmla="*/ 5224586 w 5228120"/>
              <a:gd name="connsiteY25" fmla="*/ 28919 h 4957903"/>
              <a:gd name="connsiteX26" fmla="*/ 5224586 w 5228120"/>
              <a:gd name="connsiteY26" fmla="*/ 4929710 h 4957903"/>
              <a:gd name="connsiteX27" fmla="*/ 5196315 w 5228120"/>
              <a:gd name="connsiteY27" fmla="*/ 4957902 h 4957903"/>
              <a:gd name="connsiteX28" fmla="*/ 5157924 w 5228120"/>
              <a:gd name="connsiteY28" fmla="*/ 4957902 h 4957903"/>
              <a:gd name="connsiteX29" fmla="*/ 5157922 w 5228120"/>
              <a:gd name="connsiteY29" fmla="*/ 4957903 h 4957903"/>
              <a:gd name="connsiteX30" fmla="*/ 1369345 w 5228120"/>
              <a:gd name="connsiteY30" fmla="*/ 4957903 h 4957903"/>
              <a:gd name="connsiteX31" fmla="*/ 44266 w 5228120"/>
              <a:gd name="connsiteY31" fmla="*/ 4957256 h 4957903"/>
              <a:gd name="connsiteX32" fmla="*/ 19873 w 5228120"/>
              <a:gd name="connsiteY32" fmla="*/ 4940773 h 4957903"/>
              <a:gd name="connsiteX33" fmla="*/ 19873 w 5228120"/>
              <a:gd name="connsiteY33" fmla="*/ 4191718 h 4957903"/>
              <a:gd name="connsiteX34" fmla="*/ 13009 w 5228120"/>
              <a:gd name="connsiteY34" fmla="*/ 4167267 h 4957903"/>
              <a:gd name="connsiteX35" fmla="*/ 19873 w 5228120"/>
              <a:gd name="connsiteY35" fmla="*/ 4142119 h 4957903"/>
              <a:gd name="connsiteX36" fmla="*/ 19873 w 5228120"/>
              <a:gd name="connsiteY36" fmla="*/ 3806985 h 4957903"/>
              <a:gd name="connsiteX37" fmla="*/ 19873 w 5228120"/>
              <a:gd name="connsiteY37" fmla="*/ 3762500 h 4957903"/>
              <a:gd name="connsiteX38" fmla="*/ 12558 w 5228120"/>
              <a:gd name="connsiteY38" fmla="*/ 3737654 h 4957903"/>
              <a:gd name="connsiteX39" fmla="*/ 4175 w 5228120"/>
              <a:gd name="connsiteY39" fmla="*/ 3712250 h 4957903"/>
              <a:gd name="connsiteX40" fmla="*/ 560 w 5228120"/>
              <a:gd name="connsiteY40" fmla="*/ 3687770 h 4957903"/>
              <a:gd name="connsiteX41" fmla="*/ 0 w 5228120"/>
              <a:gd name="connsiteY41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3871237 w 5228120"/>
              <a:gd name="connsiteY21" fmla="*/ 0 h 4957903"/>
              <a:gd name="connsiteX22" fmla="*/ 3872793 w 5228120"/>
              <a:gd name="connsiteY22" fmla="*/ 647 h 4957903"/>
              <a:gd name="connsiteX23" fmla="*/ 5196316 w 5228120"/>
              <a:gd name="connsiteY23" fmla="*/ 647 h 4957903"/>
              <a:gd name="connsiteX24" fmla="*/ 5224586 w 5228120"/>
              <a:gd name="connsiteY24" fmla="*/ 28919 h 4957903"/>
              <a:gd name="connsiteX25" fmla="*/ 5224586 w 5228120"/>
              <a:gd name="connsiteY25" fmla="*/ 4929710 h 4957903"/>
              <a:gd name="connsiteX26" fmla="*/ 5196315 w 5228120"/>
              <a:gd name="connsiteY26" fmla="*/ 4957902 h 4957903"/>
              <a:gd name="connsiteX27" fmla="*/ 5157924 w 5228120"/>
              <a:gd name="connsiteY27" fmla="*/ 4957902 h 4957903"/>
              <a:gd name="connsiteX28" fmla="*/ 5157922 w 5228120"/>
              <a:gd name="connsiteY28" fmla="*/ 4957903 h 4957903"/>
              <a:gd name="connsiteX29" fmla="*/ 1369345 w 5228120"/>
              <a:gd name="connsiteY29" fmla="*/ 4957903 h 4957903"/>
              <a:gd name="connsiteX30" fmla="*/ 44266 w 5228120"/>
              <a:gd name="connsiteY30" fmla="*/ 4957256 h 4957903"/>
              <a:gd name="connsiteX31" fmla="*/ 19873 w 5228120"/>
              <a:gd name="connsiteY31" fmla="*/ 4940773 h 4957903"/>
              <a:gd name="connsiteX32" fmla="*/ 19873 w 5228120"/>
              <a:gd name="connsiteY32" fmla="*/ 4191718 h 4957903"/>
              <a:gd name="connsiteX33" fmla="*/ 13009 w 5228120"/>
              <a:gd name="connsiteY33" fmla="*/ 4167267 h 4957903"/>
              <a:gd name="connsiteX34" fmla="*/ 19873 w 5228120"/>
              <a:gd name="connsiteY34" fmla="*/ 4142119 h 4957903"/>
              <a:gd name="connsiteX35" fmla="*/ 19873 w 5228120"/>
              <a:gd name="connsiteY35" fmla="*/ 3806985 h 4957903"/>
              <a:gd name="connsiteX36" fmla="*/ 19873 w 5228120"/>
              <a:gd name="connsiteY36" fmla="*/ 3762500 h 4957903"/>
              <a:gd name="connsiteX37" fmla="*/ 12558 w 5228120"/>
              <a:gd name="connsiteY37" fmla="*/ 3737654 h 4957903"/>
              <a:gd name="connsiteX38" fmla="*/ 4175 w 5228120"/>
              <a:gd name="connsiteY38" fmla="*/ 3712250 h 4957903"/>
              <a:gd name="connsiteX39" fmla="*/ 560 w 5228120"/>
              <a:gd name="connsiteY39" fmla="*/ 3687770 h 4957903"/>
              <a:gd name="connsiteX40" fmla="*/ 0 w 5228120"/>
              <a:gd name="connsiteY40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3872793 w 5228120"/>
              <a:gd name="connsiteY21" fmla="*/ 647 h 4957903"/>
              <a:gd name="connsiteX22" fmla="*/ 5196316 w 5228120"/>
              <a:gd name="connsiteY22" fmla="*/ 647 h 4957903"/>
              <a:gd name="connsiteX23" fmla="*/ 5224586 w 5228120"/>
              <a:gd name="connsiteY23" fmla="*/ 28919 h 4957903"/>
              <a:gd name="connsiteX24" fmla="*/ 5224586 w 5228120"/>
              <a:gd name="connsiteY24" fmla="*/ 4929710 h 4957903"/>
              <a:gd name="connsiteX25" fmla="*/ 5196315 w 5228120"/>
              <a:gd name="connsiteY25" fmla="*/ 4957902 h 4957903"/>
              <a:gd name="connsiteX26" fmla="*/ 5157924 w 5228120"/>
              <a:gd name="connsiteY26" fmla="*/ 4957902 h 4957903"/>
              <a:gd name="connsiteX27" fmla="*/ 5157922 w 5228120"/>
              <a:gd name="connsiteY27" fmla="*/ 4957903 h 4957903"/>
              <a:gd name="connsiteX28" fmla="*/ 1369345 w 5228120"/>
              <a:gd name="connsiteY28" fmla="*/ 4957903 h 4957903"/>
              <a:gd name="connsiteX29" fmla="*/ 44266 w 5228120"/>
              <a:gd name="connsiteY29" fmla="*/ 4957256 h 4957903"/>
              <a:gd name="connsiteX30" fmla="*/ 19873 w 5228120"/>
              <a:gd name="connsiteY30" fmla="*/ 4940773 h 4957903"/>
              <a:gd name="connsiteX31" fmla="*/ 19873 w 5228120"/>
              <a:gd name="connsiteY31" fmla="*/ 4191718 h 4957903"/>
              <a:gd name="connsiteX32" fmla="*/ 13009 w 5228120"/>
              <a:gd name="connsiteY32" fmla="*/ 4167267 h 4957903"/>
              <a:gd name="connsiteX33" fmla="*/ 19873 w 5228120"/>
              <a:gd name="connsiteY33" fmla="*/ 4142119 h 4957903"/>
              <a:gd name="connsiteX34" fmla="*/ 19873 w 5228120"/>
              <a:gd name="connsiteY34" fmla="*/ 3806985 h 4957903"/>
              <a:gd name="connsiteX35" fmla="*/ 19873 w 5228120"/>
              <a:gd name="connsiteY35" fmla="*/ 3762500 h 4957903"/>
              <a:gd name="connsiteX36" fmla="*/ 12558 w 5228120"/>
              <a:gd name="connsiteY36" fmla="*/ 3737654 h 4957903"/>
              <a:gd name="connsiteX37" fmla="*/ 4175 w 5228120"/>
              <a:gd name="connsiteY37" fmla="*/ 3712250 h 4957903"/>
              <a:gd name="connsiteX38" fmla="*/ 560 w 5228120"/>
              <a:gd name="connsiteY38" fmla="*/ 3687770 h 4957903"/>
              <a:gd name="connsiteX39" fmla="*/ 0 w 5228120"/>
              <a:gd name="connsiteY39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5196316 w 5228120"/>
              <a:gd name="connsiteY21" fmla="*/ 647 h 4957903"/>
              <a:gd name="connsiteX22" fmla="*/ 5224586 w 5228120"/>
              <a:gd name="connsiteY22" fmla="*/ 28919 h 4957903"/>
              <a:gd name="connsiteX23" fmla="*/ 5224586 w 5228120"/>
              <a:gd name="connsiteY23" fmla="*/ 4929710 h 4957903"/>
              <a:gd name="connsiteX24" fmla="*/ 5196315 w 5228120"/>
              <a:gd name="connsiteY24" fmla="*/ 4957902 h 4957903"/>
              <a:gd name="connsiteX25" fmla="*/ 5157924 w 5228120"/>
              <a:gd name="connsiteY25" fmla="*/ 4957902 h 4957903"/>
              <a:gd name="connsiteX26" fmla="*/ 5157922 w 5228120"/>
              <a:gd name="connsiteY26" fmla="*/ 4957903 h 4957903"/>
              <a:gd name="connsiteX27" fmla="*/ 1369345 w 5228120"/>
              <a:gd name="connsiteY27" fmla="*/ 4957903 h 4957903"/>
              <a:gd name="connsiteX28" fmla="*/ 44266 w 5228120"/>
              <a:gd name="connsiteY28" fmla="*/ 4957256 h 4957903"/>
              <a:gd name="connsiteX29" fmla="*/ 19873 w 5228120"/>
              <a:gd name="connsiteY29" fmla="*/ 4940773 h 4957903"/>
              <a:gd name="connsiteX30" fmla="*/ 19873 w 5228120"/>
              <a:gd name="connsiteY30" fmla="*/ 4191718 h 4957903"/>
              <a:gd name="connsiteX31" fmla="*/ 13009 w 5228120"/>
              <a:gd name="connsiteY31" fmla="*/ 4167267 h 4957903"/>
              <a:gd name="connsiteX32" fmla="*/ 19873 w 5228120"/>
              <a:gd name="connsiteY32" fmla="*/ 4142119 h 4957903"/>
              <a:gd name="connsiteX33" fmla="*/ 19873 w 5228120"/>
              <a:gd name="connsiteY33" fmla="*/ 3806985 h 4957903"/>
              <a:gd name="connsiteX34" fmla="*/ 19873 w 5228120"/>
              <a:gd name="connsiteY34" fmla="*/ 3762500 h 4957903"/>
              <a:gd name="connsiteX35" fmla="*/ 12558 w 5228120"/>
              <a:gd name="connsiteY35" fmla="*/ 3737654 h 4957903"/>
              <a:gd name="connsiteX36" fmla="*/ 4175 w 5228120"/>
              <a:gd name="connsiteY36" fmla="*/ 3712250 h 4957903"/>
              <a:gd name="connsiteX37" fmla="*/ 560 w 5228120"/>
              <a:gd name="connsiteY37" fmla="*/ 3687770 h 4957903"/>
              <a:gd name="connsiteX38" fmla="*/ 0 w 5228120"/>
              <a:gd name="connsiteY38" fmla="*/ 3668924 h 4957903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1369345 w 5228120"/>
              <a:gd name="connsiteY26" fmla="*/ 4957739 h 4957739"/>
              <a:gd name="connsiteX27" fmla="*/ 44266 w 5228120"/>
              <a:gd name="connsiteY27" fmla="*/ 4957092 h 4957739"/>
              <a:gd name="connsiteX28" fmla="*/ 19873 w 5228120"/>
              <a:gd name="connsiteY28" fmla="*/ 4940609 h 4957739"/>
              <a:gd name="connsiteX29" fmla="*/ 19873 w 5228120"/>
              <a:gd name="connsiteY29" fmla="*/ 4191554 h 4957739"/>
              <a:gd name="connsiteX30" fmla="*/ 13009 w 5228120"/>
              <a:gd name="connsiteY30" fmla="*/ 4167103 h 4957739"/>
              <a:gd name="connsiteX31" fmla="*/ 19873 w 5228120"/>
              <a:gd name="connsiteY31" fmla="*/ 4141955 h 4957739"/>
              <a:gd name="connsiteX32" fmla="*/ 19873 w 5228120"/>
              <a:gd name="connsiteY32" fmla="*/ 3806821 h 4957739"/>
              <a:gd name="connsiteX33" fmla="*/ 19873 w 5228120"/>
              <a:gd name="connsiteY33" fmla="*/ 3762336 h 4957739"/>
              <a:gd name="connsiteX34" fmla="*/ 12558 w 5228120"/>
              <a:gd name="connsiteY34" fmla="*/ 3737490 h 4957739"/>
              <a:gd name="connsiteX35" fmla="*/ 4175 w 5228120"/>
              <a:gd name="connsiteY35" fmla="*/ 3712086 h 4957739"/>
              <a:gd name="connsiteX36" fmla="*/ 560 w 5228120"/>
              <a:gd name="connsiteY36" fmla="*/ 3687606 h 4957739"/>
              <a:gd name="connsiteX37" fmla="*/ 0 w 5228120"/>
              <a:gd name="connsiteY37" fmla="*/ 3668760 h 4957739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44266 w 5228120"/>
              <a:gd name="connsiteY26" fmla="*/ 4957092 h 4957739"/>
              <a:gd name="connsiteX27" fmla="*/ 19873 w 5228120"/>
              <a:gd name="connsiteY27" fmla="*/ 4940609 h 4957739"/>
              <a:gd name="connsiteX28" fmla="*/ 19873 w 5228120"/>
              <a:gd name="connsiteY28" fmla="*/ 4191554 h 4957739"/>
              <a:gd name="connsiteX29" fmla="*/ 13009 w 5228120"/>
              <a:gd name="connsiteY29" fmla="*/ 4167103 h 4957739"/>
              <a:gd name="connsiteX30" fmla="*/ 19873 w 5228120"/>
              <a:gd name="connsiteY30" fmla="*/ 4141955 h 4957739"/>
              <a:gd name="connsiteX31" fmla="*/ 19873 w 5228120"/>
              <a:gd name="connsiteY31" fmla="*/ 3806821 h 4957739"/>
              <a:gd name="connsiteX32" fmla="*/ 19873 w 5228120"/>
              <a:gd name="connsiteY32" fmla="*/ 3762336 h 4957739"/>
              <a:gd name="connsiteX33" fmla="*/ 12558 w 5228120"/>
              <a:gd name="connsiteY33" fmla="*/ 3737490 h 4957739"/>
              <a:gd name="connsiteX34" fmla="*/ 4175 w 5228120"/>
              <a:gd name="connsiteY34" fmla="*/ 3712086 h 4957739"/>
              <a:gd name="connsiteX35" fmla="*/ 560 w 5228120"/>
              <a:gd name="connsiteY35" fmla="*/ 3687606 h 4957739"/>
              <a:gd name="connsiteX36" fmla="*/ 0 w 5228120"/>
              <a:gd name="connsiteY36" fmla="*/ 3668760 h 49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28120" h="4957739">
                <a:moveTo>
                  <a:pt x="0" y="3668760"/>
                </a:moveTo>
                <a:lnTo>
                  <a:pt x="4948" y="3649017"/>
                </a:lnTo>
                <a:cubicBezTo>
                  <a:pt x="5428" y="3643504"/>
                  <a:pt x="2348" y="3642047"/>
                  <a:pt x="2889" y="3635689"/>
                </a:cubicBezTo>
                <a:lnTo>
                  <a:pt x="8191" y="3610867"/>
                </a:lnTo>
                <a:lnTo>
                  <a:pt x="13074" y="3574556"/>
                </a:lnTo>
                <a:lnTo>
                  <a:pt x="18280" y="3549561"/>
                </a:lnTo>
                <a:lnTo>
                  <a:pt x="19873" y="3544741"/>
                </a:lnTo>
                <a:lnTo>
                  <a:pt x="19873" y="3381182"/>
                </a:lnTo>
                <a:lnTo>
                  <a:pt x="18092" y="3369117"/>
                </a:lnTo>
                <a:cubicBezTo>
                  <a:pt x="18686" y="3355549"/>
                  <a:pt x="19279" y="3341980"/>
                  <a:pt x="19873" y="3328412"/>
                </a:cubicBezTo>
                <a:lnTo>
                  <a:pt x="17446" y="3322501"/>
                </a:lnTo>
                <a:lnTo>
                  <a:pt x="19873" y="3282705"/>
                </a:lnTo>
                <a:cubicBezTo>
                  <a:pt x="19530" y="3269526"/>
                  <a:pt x="20072" y="3246690"/>
                  <a:pt x="17812" y="3239103"/>
                </a:cubicBezTo>
                <a:lnTo>
                  <a:pt x="12273" y="3235847"/>
                </a:lnTo>
                <a:cubicBezTo>
                  <a:pt x="12111" y="3232660"/>
                  <a:pt x="11948" y="3229472"/>
                  <a:pt x="11786" y="3226285"/>
                </a:cubicBezTo>
                <a:cubicBezTo>
                  <a:pt x="12210" y="3225585"/>
                  <a:pt x="11857" y="3211799"/>
                  <a:pt x="11892" y="3211231"/>
                </a:cubicBezTo>
                <a:lnTo>
                  <a:pt x="17706" y="3177510"/>
                </a:lnTo>
                <a:lnTo>
                  <a:pt x="14268" y="18774"/>
                </a:lnTo>
                <a:cubicBezTo>
                  <a:pt x="19746" y="9227"/>
                  <a:pt x="21251" y="7690"/>
                  <a:pt x="30700" y="2147"/>
                </a:cubicBezTo>
                <a:lnTo>
                  <a:pt x="44276" y="0"/>
                </a:lnTo>
                <a:lnTo>
                  <a:pt x="5196316" y="483"/>
                </a:lnTo>
                <a:cubicBezTo>
                  <a:pt x="5211913" y="528"/>
                  <a:pt x="5224547" y="13159"/>
                  <a:pt x="5224586" y="28755"/>
                </a:cubicBezTo>
                <a:cubicBezTo>
                  <a:pt x="5229299" y="850266"/>
                  <a:pt x="5229298" y="4108050"/>
                  <a:pt x="5224586" y="4929546"/>
                </a:cubicBezTo>
                <a:cubicBezTo>
                  <a:pt x="5224498" y="4945112"/>
                  <a:pt x="5211880" y="4957697"/>
                  <a:pt x="5196315" y="4957738"/>
                </a:cubicBezTo>
                <a:lnTo>
                  <a:pt x="5157924" y="4957738"/>
                </a:lnTo>
                <a:cubicBezTo>
                  <a:pt x="5157923" y="4957738"/>
                  <a:pt x="5157923" y="4957739"/>
                  <a:pt x="5157922" y="4957739"/>
                </a:cubicBezTo>
                <a:lnTo>
                  <a:pt x="44266" y="4957092"/>
                </a:lnTo>
                <a:cubicBezTo>
                  <a:pt x="30798" y="4957039"/>
                  <a:pt x="19909" y="4949683"/>
                  <a:pt x="19873" y="4940609"/>
                </a:cubicBezTo>
                <a:lnTo>
                  <a:pt x="19873" y="4191554"/>
                </a:lnTo>
                <a:lnTo>
                  <a:pt x="13009" y="4167103"/>
                </a:lnTo>
                <a:cubicBezTo>
                  <a:pt x="13312" y="4153381"/>
                  <a:pt x="17586" y="4150338"/>
                  <a:pt x="19873" y="4141955"/>
                </a:cubicBezTo>
                <a:lnTo>
                  <a:pt x="19873" y="3806821"/>
                </a:lnTo>
                <a:lnTo>
                  <a:pt x="19873" y="3762336"/>
                </a:lnTo>
                <a:lnTo>
                  <a:pt x="12558" y="3737490"/>
                </a:lnTo>
                <a:cubicBezTo>
                  <a:pt x="18407" y="3727494"/>
                  <a:pt x="6970" y="3720184"/>
                  <a:pt x="4175" y="3712086"/>
                </a:cubicBezTo>
                <a:lnTo>
                  <a:pt x="560" y="3687606"/>
                </a:lnTo>
                <a:cubicBezTo>
                  <a:pt x="373" y="3681324"/>
                  <a:pt x="187" y="3675042"/>
                  <a:pt x="0" y="366876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Obrázek 4" descr="Obsah obrázku interiér, zeď, text&#10;&#10;Popis se vygeneroval automaticky.">
            <a:extLst>
              <a:ext uri="{FF2B5EF4-FFF2-40B4-BE49-F238E27FC236}">
                <a16:creationId xmlns:a16="http://schemas.microsoft.com/office/drawing/2014/main" xmlns="" id="{29ABB8B2-BC53-340A-738D-89953C6E4E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429601" y="1361840"/>
            <a:ext cx="4361651" cy="32712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0DCDBF9-2DBE-8BF1-7D26-C2D57FD5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331" y="4253062"/>
            <a:ext cx="8200863" cy="15497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HLAVNÍ JISTIČ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165B8C92-2D61-44A2-857C-E6980C2A22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300478">
            <a:off x="1031887" y="-190038"/>
            <a:ext cx="464589" cy="1772054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 cstate="print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C12D04B-B8EA-4F67-A905-0377F37C6C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055CD4CE-F6F3-4058-AA85-ABBAA8C1B6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xmlns="" id="{F2E9E23E-BC36-4B60-A361-E716A57E3B8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31C94D39-A01C-4B72-99ED-F4928D0497C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93AA441E-F763-476A-89AE-1F7668A56B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441721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3F5135F-115E-423C-BE4A-B56C35DC9F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2C1E318-0F1F-4920-8C7D-FBAC66631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DE4A7237-B6EB-4FB7-8B68-7C27438D47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84E00FDE-0838-4B5B-A782-6B6C92DB0A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BC1B2F3-8E83-4A70-B103-979C67EECE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8823CBA3-A477-422D-9E7A-F9FE7EC909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1F34718-B77C-44AC-9F07-230139CBBD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20000">
            <a:off x="4442386" y="512794"/>
            <a:ext cx="7325687" cy="576252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60067990-9821-4102-BDE2-9B6F206D08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520000">
            <a:off x="5321999" y="-179835"/>
            <a:ext cx="5576780" cy="7119258"/>
          </a:xfrm>
          <a:custGeom>
            <a:avLst/>
            <a:gdLst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2782524 h 7192213"/>
              <a:gd name="connsiteX40" fmla="*/ 5629738 w 5643596"/>
              <a:gd name="connsiteY40" fmla="*/ 4092765 h 7192213"/>
              <a:gd name="connsiteX41" fmla="*/ 5629737 w 5643596"/>
              <a:gd name="connsiteY41" fmla="*/ 4092767 h 7192213"/>
              <a:gd name="connsiteX42" fmla="*/ 5629737 w 5643596"/>
              <a:gd name="connsiteY42" fmla="*/ 4412818 h 7192213"/>
              <a:gd name="connsiteX43" fmla="*/ 5629737 w 5643596"/>
              <a:gd name="connsiteY43" fmla="*/ 5426373 h 7192213"/>
              <a:gd name="connsiteX44" fmla="*/ 5629737 w 5643596"/>
              <a:gd name="connsiteY44" fmla="*/ 5848539 h 7192213"/>
              <a:gd name="connsiteX45" fmla="*/ 5629737 w 5643596"/>
              <a:gd name="connsiteY45" fmla="*/ 6736614 h 7192213"/>
              <a:gd name="connsiteX46" fmla="*/ 5629737 w 5643596"/>
              <a:gd name="connsiteY46" fmla="*/ 7158780 h 7192213"/>
              <a:gd name="connsiteX47" fmla="*/ 5596210 w 5643596"/>
              <a:gd name="connsiteY47" fmla="*/ 7192213 h 7192213"/>
              <a:gd name="connsiteX48" fmla="*/ 1982520 w 5643596"/>
              <a:gd name="connsiteY48" fmla="*/ 7192213 h 7192213"/>
              <a:gd name="connsiteX49" fmla="*/ 1976650 w 5643596"/>
              <a:gd name="connsiteY49" fmla="*/ 7189772 h 7192213"/>
              <a:gd name="connsiteX50" fmla="*/ 64205 w 5643596"/>
              <a:gd name="connsiteY50" fmla="*/ 7189772 h 7192213"/>
              <a:gd name="connsiteX51" fmla="*/ 28826 w 5643596"/>
              <a:gd name="connsiteY51" fmla="*/ 7165867 h 7192213"/>
              <a:gd name="connsiteX52" fmla="*/ 28826 w 5643596"/>
              <a:gd name="connsiteY52" fmla="*/ 6079439 h 7192213"/>
              <a:gd name="connsiteX53" fmla="*/ 18871 w 5643596"/>
              <a:gd name="connsiteY53" fmla="*/ 6043977 h 7192213"/>
              <a:gd name="connsiteX54" fmla="*/ 28826 w 5643596"/>
              <a:gd name="connsiteY54" fmla="*/ 6007501 h 7192213"/>
              <a:gd name="connsiteX55" fmla="*/ 28826 w 5643596"/>
              <a:gd name="connsiteY55" fmla="*/ 5521424 h 7192213"/>
              <a:gd name="connsiteX56" fmla="*/ 28826 w 5643596"/>
              <a:gd name="connsiteY56" fmla="*/ 5456903 h 7192213"/>
              <a:gd name="connsiteX57" fmla="*/ 18216 w 5643596"/>
              <a:gd name="connsiteY57" fmla="*/ 5420866 h 7192213"/>
              <a:gd name="connsiteX58" fmla="*/ 6056 w 5643596"/>
              <a:gd name="connsiteY58" fmla="*/ 5384020 h 7192213"/>
              <a:gd name="connsiteX59" fmla="*/ 815 w 5643596"/>
              <a:gd name="connsiteY59" fmla="*/ 5348515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4092765 h 7192213"/>
              <a:gd name="connsiteX40" fmla="*/ 5629737 w 5643596"/>
              <a:gd name="connsiteY40" fmla="*/ 4092767 h 7192213"/>
              <a:gd name="connsiteX41" fmla="*/ 5629737 w 5643596"/>
              <a:gd name="connsiteY41" fmla="*/ 4412818 h 7192213"/>
              <a:gd name="connsiteX42" fmla="*/ 5629737 w 5643596"/>
              <a:gd name="connsiteY42" fmla="*/ 5426373 h 7192213"/>
              <a:gd name="connsiteX43" fmla="*/ 5629737 w 5643596"/>
              <a:gd name="connsiteY43" fmla="*/ 5848539 h 7192213"/>
              <a:gd name="connsiteX44" fmla="*/ 5629737 w 5643596"/>
              <a:gd name="connsiteY44" fmla="*/ 6736614 h 7192213"/>
              <a:gd name="connsiteX45" fmla="*/ 5629737 w 5643596"/>
              <a:gd name="connsiteY45" fmla="*/ 7158780 h 7192213"/>
              <a:gd name="connsiteX46" fmla="*/ 5596210 w 5643596"/>
              <a:gd name="connsiteY46" fmla="*/ 7192213 h 7192213"/>
              <a:gd name="connsiteX47" fmla="*/ 1982520 w 5643596"/>
              <a:gd name="connsiteY47" fmla="*/ 7192213 h 7192213"/>
              <a:gd name="connsiteX48" fmla="*/ 1976650 w 5643596"/>
              <a:gd name="connsiteY48" fmla="*/ 7189772 h 7192213"/>
              <a:gd name="connsiteX49" fmla="*/ 64205 w 5643596"/>
              <a:gd name="connsiteY49" fmla="*/ 7189772 h 7192213"/>
              <a:gd name="connsiteX50" fmla="*/ 28826 w 5643596"/>
              <a:gd name="connsiteY50" fmla="*/ 7165867 h 7192213"/>
              <a:gd name="connsiteX51" fmla="*/ 28826 w 5643596"/>
              <a:gd name="connsiteY51" fmla="*/ 6079439 h 7192213"/>
              <a:gd name="connsiteX52" fmla="*/ 18871 w 5643596"/>
              <a:gd name="connsiteY52" fmla="*/ 6043977 h 7192213"/>
              <a:gd name="connsiteX53" fmla="*/ 28826 w 5643596"/>
              <a:gd name="connsiteY53" fmla="*/ 6007501 h 7192213"/>
              <a:gd name="connsiteX54" fmla="*/ 28826 w 5643596"/>
              <a:gd name="connsiteY54" fmla="*/ 5521424 h 7192213"/>
              <a:gd name="connsiteX55" fmla="*/ 28826 w 5643596"/>
              <a:gd name="connsiteY55" fmla="*/ 5456903 h 7192213"/>
              <a:gd name="connsiteX56" fmla="*/ 18216 w 5643596"/>
              <a:gd name="connsiteY56" fmla="*/ 5420866 h 7192213"/>
              <a:gd name="connsiteX57" fmla="*/ 6056 w 5643596"/>
              <a:gd name="connsiteY57" fmla="*/ 5384020 h 7192213"/>
              <a:gd name="connsiteX58" fmla="*/ 815 w 5643596"/>
              <a:gd name="connsiteY58" fmla="*/ 5348515 h 7192213"/>
              <a:gd name="connsiteX59" fmla="*/ 0 w 5643596"/>
              <a:gd name="connsiteY59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4092765 h 7192213"/>
              <a:gd name="connsiteX39" fmla="*/ 5629737 w 5643596"/>
              <a:gd name="connsiteY39" fmla="*/ 4092767 h 7192213"/>
              <a:gd name="connsiteX40" fmla="*/ 5629737 w 5643596"/>
              <a:gd name="connsiteY40" fmla="*/ 4412818 h 7192213"/>
              <a:gd name="connsiteX41" fmla="*/ 5629737 w 5643596"/>
              <a:gd name="connsiteY41" fmla="*/ 5426373 h 7192213"/>
              <a:gd name="connsiteX42" fmla="*/ 5629737 w 5643596"/>
              <a:gd name="connsiteY42" fmla="*/ 5848539 h 7192213"/>
              <a:gd name="connsiteX43" fmla="*/ 5629737 w 5643596"/>
              <a:gd name="connsiteY43" fmla="*/ 6736614 h 7192213"/>
              <a:gd name="connsiteX44" fmla="*/ 5629737 w 5643596"/>
              <a:gd name="connsiteY44" fmla="*/ 7158780 h 7192213"/>
              <a:gd name="connsiteX45" fmla="*/ 5596210 w 5643596"/>
              <a:gd name="connsiteY45" fmla="*/ 7192213 h 7192213"/>
              <a:gd name="connsiteX46" fmla="*/ 1982520 w 5643596"/>
              <a:gd name="connsiteY46" fmla="*/ 7192213 h 7192213"/>
              <a:gd name="connsiteX47" fmla="*/ 1976650 w 5643596"/>
              <a:gd name="connsiteY47" fmla="*/ 7189772 h 7192213"/>
              <a:gd name="connsiteX48" fmla="*/ 64205 w 5643596"/>
              <a:gd name="connsiteY48" fmla="*/ 7189772 h 7192213"/>
              <a:gd name="connsiteX49" fmla="*/ 28826 w 5643596"/>
              <a:gd name="connsiteY49" fmla="*/ 7165867 h 7192213"/>
              <a:gd name="connsiteX50" fmla="*/ 28826 w 5643596"/>
              <a:gd name="connsiteY50" fmla="*/ 6079439 h 7192213"/>
              <a:gd name="connsiteX51" fmla="*/ 18871 w 5643596"/>
              <a:gd name="connsiteY51" fmla="*/ 6043977 h 7192213"/>
              <a:gd name="connsiteX52" fmla="*/ 28826 w 5643596"/>
              <a:gd name="connsiteY52" fmla="*/ 6007501 h 7192213"/>
              <a:gd name="connsiteX53" fmla="*/ 28826 w 5643596"/>
              <a:gd name="connsiteY53" fmla="*/ 5521424 h 7192213"/>
              <a:gd name="connsiteX54" fmla="*/ 28826 w 5643596"/>
              <a:gd name="connsiteY54" fmla="*/ 5456903 h 7192213"/>
              <a:gd name="connsiteX55" fmla="*/ 18216 w 5643596"/>
              <a:gd name="connsiteY55" fmla="*/ 5420866 h 7192213"/>
              <a:gd name="connsiteX56" fmla="*/ 6056 w 5643596"/>
              <a:gd name="connsiteY56" fmla="*/ 5384020 h 7192213"/>
              <a:gd name="connsiteX57" fmla="*/ 815 w 5643596"/>
              <a:gd name="connsiteY57" fmla="*/ 5348515 h 7192213"/>
              <a:gd name="connsiteX58" fmla="*/ 0 w 5643596"/>
              <a:gd name="connsiteY58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34273 w 5643596"/>
              <a:gd name="connsiteY32" fmla="*/ 1025230 h 7192213"/>
              <a:gd name="connsiteX33" fmla="*/ 5638840 w 5643596"/>
              <a:gd name="connsiteY33" fmla="*/ 1028604 h 7192213"/>
              <a:gd name="connsiteX34" fmla="*/ 5643496 w 5643596"/>
              <a:gd name="connsiteY34" fmla="*/ 1039944 h 7192213"/>
              <a:gd name="connsiteX35" fmla="*/ 5638045 w 5643596"/>
              <a:gd name="connsiteY35" fmla="*/ 1049661 h 7192213"/>
              <a:gd name="connsiteX36" fmla="*/ 5629738 w 5643596"/>
              <a:gd name="connsiteY36" fmla="*/ 1088555 h 7192213"/>
              <a:gd name="connsiteX37" fmla="*/ 5629738 w 5643596"/>
              <a:gd name="connsiteY37" fmla="*/ 4092765 h 7192213"/>
              <a:gd name="connsiteX38" fmla="*/ 5629737 w 5643596"/>
              <a:gd name="connsiteY38" fmla="*/ 4092767 h 7192213"/>
              <a:gd name="connsiteX39" fmla="*/ 5629737 w 5643596"/>
              <a:gd name="connsiteY39" fmla="*/ 4412818 h 7192213"/>
              <a:gd name="connsiteX40" fmla="*/ 5629737 w 5643596"/>
              <a:gd name="connsiteY40" fmla="*/ 5426373 h 7192213"/>
              <a:gd name="connsiteX41" fmla="*/ 5629737 w 5643596"/>
              <a:gd name="connsiteY41" fmla="*/ 5848539 h 7192213"/>
              <a:gd name="connsiteX42" fmla="*/ 5629737 w 5643596"/>
              <a:gd name="connsiteY42" fmla="*/ 6736614 h 7192213"/>
              <a:gd name="connsiteX43" fmla="*/ 5629737 w 5643596"/>
              <a:gd name="connsiteY43" fmla="*/ 7158780 h 7192213"/>
              <a:gd name="connsiteX44" fmla="*/ 5596210 w 5643596"/>
              <a:gd name="connsiteY44" fmla="*/ 7192213 h 7192213"/>
              <a:gd name="connsiteX45" fmla="*/ 1982520 w 5643596"/>
              <a:gd name="connsiteY45" fmla="*/ 7192213 h 7192213"/>
              <a:gd name="connsiteX46" fmla="*/ 1976650 w 5643596"/>
              <a:gd name="connsiteY46" fmla="*/ 7189772 h 7192213"/>
              <a:gd name="connsiteX47" fmla="*/ 64205 w 5643596"/>
              <a:gd name="connsiteY47" fmla="*/ 7189772 h 7192213"/>
              <a:gd name="connsiteX48" fmla="*/ 28826 w 5643596"/>
              <a:gd name="connsiteY48" fmla="*/ 7165867 h 7192213"/>
              <a:gd name="connsiteX49" fmla="*/ 28826 w 5643596"/>
              <a:gd name="connsiteY49" fmla="*/ 6079439 h 7192213"/>
              <a:gd name="connsiteX50" fmla="*/ 18871 w 5643596"/>
              <a:gd name="connsiteY50" fmla="*/ 6043977 h 7192213"/>
              <a:gd name="connsiteX51" fmla="*/ 28826 w 5643596"/>
              <a:gd name="connsiteY51" fmla="*/ 6007501 h 7192213"/>
              <a:gd name="connsiteX52" fmla="*/ 28826 w 5643596"/>
              <a:gd name="connsiteY52" fmla="*/ 5521424 h 7192213"/>
              <a:gd name="connsiteX53" fmla="*/ 28826 w 5643596"/>
              <a:gd name="connsiteY53" fmla="*/ 5456903 h 7192213"/>
              <a:gd name="connsiteX54" fmla="*/ 18216 w 5643596"/>
              <a:gd name="connsiteY54" fmla="*/ 5420866 h 7192213"/>
              <a:gd name="connsiteX55" fmla="*/ 6056 w 5643596"/>
              <a:gd name="connsiteY55" fmla="*/ 5384020 h 7192213"/>
              <a:gd name="connsiteX56" fmla="*/ 815 w 5643596"/>
              <a:gd name="connsiteY56" fmla="*/ 5348515 h 7192213"/>
              <a:gd name="connsiteX57" fmla="*/ 0 w 5643596"/>
              <a:gd name="connsiteY57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38045 w 5643496"/>
              <a:gd name="connsiteY34" fmla="*/ 1049661 h 7192213"/>
              <a:gd name="connsiteX35" fmla="*/ 5629738 w 5643496"/>
              <a:gd name="connsiteY35" fmla="*/ 1088555 h 7192213"/>
              <a:gd name="connsiteX36" fmla="*/ 5629738 w 5643496"/>
              <a:gd name="connsiteY36" fmla="*/ 4092765 h 7192213"/>
              <a:gd name="connsiteX37" fmla="*/ 5629737 w 5643496"/>
              <a:gd name="connsiteY37" fmla="*/ 4092767 h 7192213"/>
              <a:gd name="connsiteX38" fmla="*/ 5629737 w 5643496"/>
              <a:gd name="connsiteY38" fmla="*/ 4412818 h 7192213"/>
              <a:gd name="connsiteX39" fmla="*/ 5629737 w 5643496"/>
              <a:gd name="connsiteY39" fmla="*/ 5426373 h 7192213"/>
              <a:gd name="connsiteX40" fmla="*/ 5629737 w 5643496"/>
              <a:gd name="connsiteY40" fmla="*/ 5848539 h 7192213"/>
              <a:gd name="connsiteX41" fmla="*/ 5629737 w 5643496"/>
              <a:gd name="connsiteY41" fmla="*/ 6736614 h 7192213"/>
              <a:gd name="connsiteX42" fmla="*/ 5629737 w 5643496"/>
              <a:gd name="connsiteY42" fmla="*/ 7158780 h 7192213"/>
              <a:gd name="connsiteX43" fmla="*/ 5596210 w 5643496"/>
              <a:gd name="connsiteY43" fmla="*/ 7192213 h 7192213"/>
              <a:gd name="connsiteX44" fmla="*/ 1982520 w 5643496"/>
              <a:gd name="connsiteY44" fmla="*/ 7192213 h 7192213"/>
              <a:gd name="connsiteX45" fmla="*/ 1976650 w 5643496"/>
              <a:gd name="connsiteY45" fmla="*/ 7189772 h 7192213"/>
              <a:gd name="connsiteX46" fmla="*/ 64205 w 5643496"/>
              <a:gd name="connsiteY46" fmla="*/ 7189772 h 7192213"/>
              <a:gd name="connsiteX47" fmla="*/ 28826 w 5643496"/>
              <a:gd name="connsiteY47" fmla="*/ 7165867 h 7192213"/>
              <a:gd name="connsiteX48" fmla="*/ 28826 w 5643496"/>
              <a:gd name="connsiteY48" fmla="*/ 6079439 h 7192213"/>
              <a:gd name="connsiteX49" fmla="*/ 18871 w 5643496"/>
              <a:gd name="connsiteY49" fmla="*/ 6043977 h 7192213"/>
              <a:gd name="connsiteX50" fmla="*/ 28826 w 5643496"/>
              <a:gd name="connsiteY50" fmla="*/ 6007501 h 7192213"/>
              <a:gd name="connsiteX51" fmla="*/ 28826 w 5643496"/>
              <a:gd name="connsiteY51" fmla="*/ 5521424 h 7192213"/>
              <a:gd name="connsiteX52" fmla="*/ 28826 w 5643496"/>
              <a:gd name="connsiteY52" fmla="*/ 5456903 h 7192213"/>
              <a:gd name="connsiteX53" fmla="*/ 18216 w 5643496"/>
              <a:gd name="connsiteY53" fmla="*/ 5420866 h 7192213"/>
              <a:gd name="connsiteX54" fmla="*/ 6056 w 5643496"/>
              <a:gd name="connsiteY54" fmla="*/ 5384020 h 7192213"/>
              <a:gd name="connsiteX55" fmla="*/ 815 w 5643496"/>
              <a:gd name="connsiteY55" fmla="*/ 5348515 h 7192213"/>
              <a:gd name="connsiteX56" fmla="*/ 0 w 5643496"/>
              <a:gd name="connsiteY56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29738 w 5643496"/>
              <a:gd name="connsiteY34" fmla="*/ 1088555 h 7192213"/>
              <a:gd name="connsiteX35" fmla="*/ 5629738 w 5643496"/>
              <a:gd name="connsiteY35" fmla="*/ 4092765 h 7192213"/>
              <a:gd name="connsiteX36" fmla="*/ 5629737 w 5643496"/>
              <a:gd name="connsiteY36" fmla="*/ 4092767 h 7192213"/>
              <a:gd name="connsiteX37" fmla="*/ 5629737 w 5643496"/>
              <a:gd name="connsiteY37" fmla="*/ 4412818 h 7192213"/>
              <a:gd name="connsiteX38" fmla="*/ 5629737 w 5643496"/>
              <a:gd name="connsiteY38" fmla="*/ 5426373 h 7192213"/>
              <a:gd name="connsiteX39" fmla="*/ 5629737 w 5643496"/>
              <a:gd name="connsiteY39" fmla="*/ 5848539 h 7192213"/>
              <a:gd name="connsiteX40" fmla="*/ 5629737 w 5643496"/>
              <a:gd name="connsiteY40" fmla="*/ 6736614 h 7192213"/>
              <a:gd name="connsiteX41" fmla="*/ 5629737 w 5643496"/>
              <a:gd name="connsiteY41" fmla="*/ 7158780 h 7192213"/>
              <a:gd name="connsiteX42" fmla="*/ 5596210 w 5643496"/>
              <a:gd name="connsiteY42" fmla="*/ 7192213 h 7192213"/>
              <a:gd name="connsiteX43" fmla="*/ 1982520 w 5643496"/>
              <a:gd name="connsiteY43" fmla="*/ 7192213 h 7192213"/>
              <a:gd name="connsiteX44" fmla="*/ 1976650 w 5643496"/>
              <a:gd name="connsiteY44" fmla="*/ 7189772 h 7192213"/>
              <a:gd name="connsiteX45" fmla="*/ 64205 w 5643496"/>
              <a:gd name="connsiteY45" fmla="*/ 7189772 h 7192213"/>
              <a:gd name="connsiteX46" fmla="*/ 28826 w 5643496"/>
              <a:gd name="connsiteY46" fmla="*/ 7165867 h 7192213"/>
              <a:gd name="connsiteX47" fmla="*/ 28826 w 5643496"/>
              <a:gd name="connsiteY47" fmla="*/ 6079439 h 7192213"/>
              <a:gd name="connsiteX48" fmla="*/ 18871 w 5643496"/>
              <a:gd name="connsiteY48" fmla="*/ 6043977 h 7192213"/>
              <a:gd name="connsiteX49" fmla="*/ 28826 w 5643496"/>
              <a:gd name="connsiteY49" fmla="*/ 6007501 h 7192213"/>
              <a:gd name="connsiteX50" fmla="*/ 28826 w 5643496"/>
              <a:gd name="connsiteY50" fmla="*/ 5521424 h 7192213"/>
              <a:gd name="connsiteX51" fmla="*/ 28826 w 5643496"/>
              <a:gd name="connsiteY51" fmla="*/ 5456903 h 7192213"/>
              <a:gd name="connsiteX52" fmla="*/ 18216 w 5643496"/>
              <a:gd name="connsiteY52" fmla="*/ 5420866 h 7192213"/>
              <a:gd name="connsiteX53" fmla="*/ 6056 w 5643496"/>
              <a:gd name="connsiteY53" fmla="*/ 5384020 h 7192213"/>
              <a:gd name="connsiteX54" fmla="*/ 815 w 5643496"/>
              <a:gd name="connsiteY54" fmla="*/ 5348515 h 7192213"/>
              <a:gd name="connsiteX55" fmla="*/ 0 w 5643496"/>
              <a:gd name="connsiteY55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34273 w 5643496"/>
              <a:gd name="connsiteY30" fmla="*/ 1025230 h 7192213"/>
              <a:gd name="connsiteX31" fmla="*/ 5638840 w 5643496"/>
              <a:gd name="connsiteY31" fmla="*/ 1028604 h 7192213"/>
              <a:gd name="connsiteX32" fmla="*/ 5643496 w 5643496"/>
              <a:gd name="connsiteY32" fmla="*/ 1039944 h 7192213"/>
              <a:gd name="connsiteX33" fmla="*/ 5629738 w 5643496"/>
              <a:gd name="connsiteY33" fmla="*/ 1088555 h 7192213"/>
              <a:gd name="connsiteX34" fmla="*/ 5629738 w 5643496"/>
              <a:gd name="connsiteY34" fmla="*/ 4092765 h 7192213"/>
              <a:gd name="connsiteX35" fmla="*/ 5629737 w 5643496"/>
              <a:gd name="connsiteY35" fmla="*/ 4092767 h 7192213"/>
              <a:gd name="connsiteX36" fmla="*/ 5629737 w 5643496"/>
              <a:gd name="connsiteY36" fmla="*/ 4412818 h 7192213"/>
              <a:gd name="connsiteX37" fmla="*/ 5629737 w 5643496"/>
              <a:gd name="connsiteY37" fmla="*/ 5426373 h 7192213"/>
              <a:gd name="connsiteX38" fmla="*/ 5629737 w 5643496"/>
              <a:gd name="connsiteY38" fmla="*/ 5848539 h 7192213"/>
              <a:gd name="connsiteX39" fmla="*/ 5629737 w 5643496"/>
              <a:gd name="connsiteY39" fmla="*/ 6736614 h 7192213"/>
              <a:gd name="connsiteX40" fmla="*/ 5629737 w 5643496"/>
              <a:gd name="connsiteY40" fmla="*/ 7158780 h 7192213"/>
              <a:gd name="connsiteX41" fmla="*/ 5596210 w 5643496"/>
              <a:gd name="connsiteY41" fmla="*/ 7192213 h 7192213"/>
              <a:gd name="connsiteX42" fmla="*/ 1982520 w 5643496"/>
              <a:gd name="connsiteY42" fmla="*/ 7192213 h 7192213"/>
              <a:gd name="connsiteX43" fmla="*/ 1976650 w 5643496"/>
              <a:gd name="connsiteY43" fmla="*/ 7189772 h 7192213"/>
              <a:gd name="connsiteX44" fmla="*/ 64205 w 5643496"/>
              <a:gd name="connsiteY44" fmla="*/ 7189772 h 7192213"/>
              <a:gd name="connsiteX45" fmla="*/ 28826 w 5643496"/>
              <a:gd name="connsiteY45" fmla="*/ 7165867 h 7192213"/>
              <a:gd name="connsiteX46" fmla="*/ 28826 w 5643496"/>
              <a:gd name="connsiteY46" fmla="*/ 6079439 h 7192213"/>
              <a:gd name="connsiteX47" fmla="*/ 18871 w 5643496"/>
              <a:gd name="connsiteY47" fmla="*/ 6043977 h 7192213"/>
              <a:gd name="connsiteX48" fmla="*/ 28826 w 5643496"/>
              <a:gd name="connsiteY48" fmla="*/ 6007501 h 7192213"/>
              <a:gd name="connsiteX49" fmla="*/ 28826 w 5643496"/>
              <a:gd name="connsiteY49" fmla="*/ 5521424 h 7192213"/>
              <a:gd name="connsiteX50" fmla="*/ 28826 w 5643496"/>
              <a:gd name="connsiteY50" fmla="*/ 5456903 h 7192213"/>
              <a:gd name="connsiteX51" fmla="*/ 18216 w 5643496"/>
              <a:gd name="connsiteY51" fmla="*/ 5420866 h 7192213"/>
              <a:gd name="connsiteX52" fmla="*/ 6056 w 5643496"/>
              <a:gd name="connsiteY52" fmla="*/ 5384020 h 7192213"/>
              <a:gd name="connsiteX53" fmla="*/ 815 w 5643496"/>
              <a:gd name="connsiteY53" fmla="*/ 5348515 h 7192213"/>
              <a:gd name="connsiteX54" fmla="*/ 0 w 5643496"/>
              <a:gd name="connsiteY54" fmla="*/ 5321182 h 7192213"/>
              <a:gd name="connsiteX0" fmla="*/ 0 w 5638840"/>
              <a:gd name="connsiteY0" fmla="*/ 5321182 h 7192213"/>
              <a:gd name="connsiteX1" fmla="*/ 7176 w 5638840"/>
              <a:gd name="connsiteY1" fmla="*/ 5292545 h 7192213"/>
              <a:gd name="connsiteX2" fmla="*/ 4191 w 5638840"/>
              <a:gd name="connsiteY2" fmla="*/ 5273215 h 7192213"/>
              <a:gd name="connsiteX3" fmla="*/ 11880 w 5638840"/>
              <a:gd name="connsiteY3" fmla="*/ 5237214 h 7192213"/>
              <a:gd name="connsiteX4" fmla="*/ 18963 w 5638840"/>
              <a:gd name="connsiteY4" fmla="*/ 5184548 h 7192213"/>
              <a:gd name="connsiteX5" fmla="*/ 26514 w 5638840"/>
              <a:gd name="connsiteY5" fmla="*/ 5148294 h 7192213"/>
              <a:gd name="connsiteX6" fmla="*/ 28826 w 5638840"/>
              <a:gd name="connsiteY6" fmla="*/ 5141304 h 7192213"/>
              <a:gd name="connsiteX7" fmla="*/ 28826 w 5638840"/>
              <a:gd name="connsiteY7" fmla="*/ 4904080 h 7192213"/>
              <a:gd name="connsiteX8" fmla="*/ 26241 w 5638840"/>
              <a:gd name="connsiteY8" fmla="*/ 4886580 h 7192213"/>
              <a:gd name="connsiteX9" fmla="*/ 28826 w 5638840"/>
              <a:gd name="connsiteY9" fmla="*/ 4827542 h 7192213"/>
              <a:gd name="connsiteX10" fmla="*/ 25306 w 5638840"/>
              <a:gd name="connsiteY10" fmla="*/ 4818968 h 7192213"/>
              <a:gd name="connsiteX11" fmla="*/ 28826 w 5638840"/>
              <a:gd name="connsiteY11" fmla="*/ 4761248 h 7192213"/>
              <a:gd name="connsiteX12" fmla="*/ 25835 w 5638840"/>
              <a:gd name="connsiteY12" fmla="*/ 4698008 h 7192213"/>
              <a:gd name="connsiteX13" fmla="*/ 17801 w 5638840"/>
              <a:gd name="connsiteY13" fmla="*/ 4693286 h 7192213"/>
              <a:gd name="connsiteX14" fmla="*/ 17096 w 5638840"/>
              <a:gd name="connsiteY14" fmla="*/ 4679416 h 7192213"/>
              <a:gd name="connsiteX15" fmla="*/ 17250 w 5638840"/>
              <a:gd name="connsiteY15" fmla="*/ 4657582 h 7192213"/>
              <a:gd name="connsiteX16" fmla="*/ 25682 w 5638840"/>
              <a:gd name="connsiteY16" fmla="*/ 4608673 h 7192213"/>
              <a:gd name="connsiteX17" fmla="*/ 20696 w 5638840"/>
              <a:gd name="connsiteY17" fmla="*/ 27254 h 7192213"/>
              <a:gd name="connsiteX18" fmla="*/ 44529 w 5638840"/>
              <a:gd name="connsiteY18" fmla="*/ 3139 h 7192213"/>
              <a:gd name="connsiteX19" fmla="*/ 64219 w 5638840"/>
              <a:gd name="connsiteY19" fmla="*/ 24 h 7192213"/>
              <a:gd name="connsiteX20" fmla="*/ 2653439 w 5638840"/>
              <a:gd name="connsiteY20" fmla="*/ 0 h 7192213"/>
              <a:gd name="connsiteX21" fmla="*/ 2959929 w 5638840"/>
              <a:gd name="connsiteY21" fmla="*/ 0 h 7192213"/>
              <a:gd name="connsiteX22" fmla="*/ 5549063 w 5638840"/>
              <a:gd name="connsiteY22" fmla="*/ 0 h 7192213"/>
              <a:gd name="connsiteX23" fmla="*/ 5549068 w 5638840"/>
              <a:gd name="connsiteY23" fmla="*/ 2 h 7192213"/>
              <a:gd name="connsiteX24" fmla="*/ 5553587 w 5638840"/>
              <a:gd name="connsiteY24" fmla="*/ 0 h 7192213"/>
              <a:gd name="connsiteX25" fmla="*/ 5559961 w 5638840"/>
              <a:gd name="connsiteY25" fmla="*/ 3034 h 7192213"/>
              <a:gd name="connsiteX26" fmla="*/ 5596211 w 5638840"/>
              <a:gd name="connsiteY26" fmla="*/ 3034 h 7192213"/>
              <a:gd name="connsiteX27" fmla="*/ 5629738 w 5638840"/>
              <a:gd name="connsiteY27" fmla="*/ 36562 h 7192213"/>
              <a:gd name="connsiteX28" fmla="*/ 5629738 w 5638840"/>
              <a:gd name="connsiteY28" fmla="*/ 900024 h 7192213"/>
              <a:gd name="connsiteX29" fmla="*/ 5635688 w 5638840"/>
              <a:gd name="connsiteY29" fmla="*/ 909622 h 7192213"/>
              <a:gd name="connsiteX30" fmla="*/ 5634273 w 5638840"/>
              <a:gd name="connsiteY30" fmla="*/ 1025230 h 7192213"/>
              <a:gd name="connsiteX31" fmla="*/ 5638840 w 5638840"/>
              <a:gd name="connsiteY31" fmla="*/ 1028604 h 7192213"/>
              <a:gd name="connsiteX32" fmla="*/ 5629738 w 5638840"/>
              <a:gd name="connsiteY32" fmla="*/ 1088555 h 7192213"/>
              <a:gd name="connsiteX33" fmla="*/ 5629738 w 5638840"/>
              <a:gd name="connsiteY33" fmla="*/ 4092765 h 7192213"/>
              <a:gd name="connsiteX34" fmla="*/ 5629737 w 5638840"/>
              <a:gd name="connsiteY34" fmla="*/ 4092767 h 7192213"/>
              <a:gd name="connsiteX35" fmla="*/ 5629737 w 5638840"/>
              <a:gd name="connsiteY35" fmla="*/ 4412818 h 7192213"/>
              <a:gd name="connsiteX36" fmla="*/ 5629737 w 5638840"/>
              <a:gd name="connsiteY36" fmla="*/ 5426373 h 7192213"/>
              <a:gd name="connsiteX37" fmla="*/ 5629737 w 5638840"/>
              <a:gd name="connsiteY37" fmla="*/ 5848539 h 7192213"/>
              <a:gd name="connsiteX38" fmla="*/ 5629737 w 5638840"/>
              <a:gd name="connsiteY38" fmla="*/ 6736614 h 7192213"/>
              <a:gd name="connsiteX39" fmla="*/ 5629737 w 5638840"/>
              <a:gd name="connsiteY39" fmla="*/ 7158780 h 7192213"/>
              <a:gd name="connsiteX40" fmla="*/ 5596210 w 5638840"/>
              <a:gd name="connsiteY40" fmla="*/ 7192213 h 7192213"/>
              <a:gd name="connsiteX41" fmla="*/ 1982520 w 5638840"/>
              <a:gd name="connsiteY41" fmla="*/ 7192213 h 7192213"/>
              <a:gd name="connsiteX42" fmla="*/ 1976650 w 5638840"/>
              <a:gd name="connsiteY42" fmla="*/ 7189772 h 7192213"/>
              <a:gd name="connsiteX43" fmla="*/ 64205 w 5638840"/>
              <a:gd name="connsiteY43" fmla="*/ 7189772 h 7192213"/>
              <a:gd name="connsiteX44" fmla="*/ 28826 w 5638840"/>
              <a:gd name="connsiteY44" fmla="*/ 7165867 h 7192213"/>
              <a:gd name="connsiteX45" fmla="*/ 28826 w 5638840"/>
              <a:gd name="connsiteY45" fmla="*/ 6079439 h 7192213"/>
              <a:gd name="connsiteX46" fmla="*/ 18871 w 5638840"/>
              <a:gd name="connsiteY46" fmla="*/ 6043977 h 7192213"/>
              <a:gd name="connsiteX47" fmla="*/ 28826 w 5638840"/>
              <a:gd name="connsiteY47" fmla="*/ 6007501 h 7192213"/>
              <a:gd name="connsiteX48" fmla="*/ 28826 w 5638840"/>
              <a:gd name="connsiteY48" fmla="*/ 5521424 h 7192213"/>
              <a:gd name="connsiteX49" fmla="*/ 28826 w 5638840"/>
              <a:gd name="connsiteY49" fmla="*/ 5456903 h 7192213"/>
              <a:gd name="connsiteX50" fmla="*/ 18216 w 5638840"/>
              <a:gd name="connsiteY50" fmla="*/ 5420866 h 7192213"/>
              <a:gd name="connsiteX51" fmla="*/ 6056 w 5638840"/>
              <a:gd name="connsiteY51" fmla="*/ 5384020 h 7192213"/>
              <a:gd name="connsiteX52" fmla="*/ 815 w 5638840"/>
              <a:gd name="connsiteY52" fmla="*/ 5348515 h 7192213"/>
              <a:gd name="connsiteX53" fmla="*/ 0 w 5638840"/>
              <a:gd name="connsiteY53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34273 w 5635688"/>
              <a:gd name="connsiteY30" fmla="*/ 1025230 h 7192213"/>
              <a:gd name="connsiteX31" fmla="*/ 5629738 w 5635688"/>
              <a:gd name="connsiteY31" fmla="*/ 1088555 h 7192213"/>
              <a:gd name="connsiteX32" fmla="*/ 5629738 w 5635688"/>
              <a:gd name="connsiteY32" fmla="*/ 4092765 h 7192213"/>
              <a:gd name="connsiteX33" fmla="*/ 5629737 w 5635688"/>
              <a:gd name="connsiteY33" fmla="*/ 4092767 h 7192213"/>
              <a:gd name="connsiteX34" fmla="*/ 5629737 w 5635688"/>
              <a:gd name="connsiteY34" fmla="*/ 4412818 h 7192213"/>
              <a:gd name="connsiteX35" fmla="*/ 5629737 w 5635688"/>
              <a:gd name="connsiteY35" fmla="*/ 5426373 h 7192213"/>
              <a:gd name="connsiteX36" fmla="*/ 5629737 w 5635688"/>
              <a:gd name="connsiteY36" fmla="*/ 5848539 h 7192213"/>
              <a:gd name="connsiteX37" fmla="*/ 5629737 w 5635688"/>
              <a:gd name="connsiteY37" fmla="*/ 6736614 h 7192213"/>
              <a:gd name="connsiteX38" fmla="*/ 5629737 w 5635688"/>
              <a:gd name="connsiteY38" fmla="*/ 7158780 h 7192213"/>
              <a:gd name="connsiteX39" fmla="*/ 5596210 w 5635688"/>
              <a:gd name="connsiteY39" fmla="*/ 7192213 h 7192213"/>
              <a:gd name="connsiteX40" fmla="*/ 1982520 w 5635688"/>
              <a:gd name="connsiteY40" fmla="*/ 7192213 h 7192213"/>
              <a:gd name="connsiteX41" fmla="*/ 1976650 w 5635688"/>
              <a:gd name="connsiteY41" fmla="*/ 7189772 h 7192213"/>
              <a:gd name="connsiteX42" fmla="*/ 64205 w 5635688"/>
              <a:gd name="connsiteY42" fmla="*/ 7189772 h 7192213"/>
              <a:gd name="connsiteX43" fmla="*/ 28826 w 5635688"/>
              <a:gd name="connsiteY43" fmla="*/ 7165867 h 7192213"/>
              <a:gd name="connsiteX44" fmla="*/ 28826 w 5635688"/>
              <a:gd name="connsiteY44" fmla="*/ 6079439 h 7192213"/>
              <a:gd name="connsiteX45" fmla="*/ 18871 w 5635688"/>
              <a:gd name="connsiteY45" fmla="*/ 6043977 h 7192213"/>
              <a:gd name="connsiteX46" fmla="*/ 28826 w 5635688"/>
              <a:gd name="connsiteY46" fmla="*/ 6007501 h 7192213"/>
              <a:gd name="connsiteX47" fmla="*/ 28826 w 5635688"/>
              <a:gd name="connsiteY47" fmla="*/ 5521424 h 7192213"/>
              <a:gd name="connsiteX48" fmla="*/ 28826 w 5635688"/>
              <a:gd name="connsiteY48" fmla="*/ 5456903 h 7192213"/>
              <a:gd name="connsiteX49" fmla="*/ 18216 w 5635688"/>
              <a:gd name="connsiteY49" fmla="*/ 5420866 h 7192213"/>
              <a:gd name="connsiteX50" fmla="*/ 6056 w 5635688"/>
              <a:gd name="connsiteY50" fmla="*/ 5384020 h 7192213"/>
              <a:gd name="connsiteX51" fmla="*/ 815 w 5635688"/>
              <a:gd name="connsiteY51" fmla="*/ 5348515 h 7192213"/>
              <a:gd name="connsiteX52" fmla="*/ 0 w 5635688"/>
              <a:gd name="connsiteY52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1088555 h 7192213"/>
              <a:gd name="connsiteX31" fmla="*/ 5629738 w 5635688"/>
              <a:gd name="connsiteY31" fmla="*/ 4092765 h 7192213"/>
              <a:gd name="connsiteX32" fmla="*/ 5629737 w 5635688"/>
              <a:gd name="connsiteY32" fmla="*/ 4092767 h 7192213"/>
              <a:gd name="connsiteX33" fmla="*/ 5629737 w 5635688"/>
              <a:gd name="connsiteY33" fmla="*/ 4412818 h 7192213"/>
              <a:gd name="connsiteX34" fmla="*/ 5629737 w 5635688"/>
              <a:gd name="connsiteY34" fmla="*/ 5426373 h 7192213"/>
              <a:gd name="connsiteX35" fmla="*/ 5629737 w 5635688"/>
              <a:gd name="connsiteY35" fmla="*/ 5848539 h 7192213"/>
              <a:gd name="connsiteX36" fmla="*/ 5629737 w 5635688"/>
              <a:gd name="connsiteY36" fmla="*/ 6736614 h 7192213"/>
              <a:gd name="connsiteX37" fmla="*/ 5629737 w 5635688"/>
              <a:gd name="connsiteY37" fmla="*/ 7158780 h 7192213"/>
              <a:gd name="connsiteX38" fmla="*/ 5596210 w 5635688"/>
              <a:gd name="connsiteY38" fmla="*/ 7192213 h 7192213"/>
              <a:gd name="connsiteX39" fmla="*/ 1982520 w 5635688"/>
              <a:gd name="connsiteY39" fmla="*/ 7192213 h 7192213"/>
              <a:gd name="connsiteX40" fmla="*/ 1976650 w 5635688"/>
              <a:gd name="connsiteY40" fmla="*/ 7189772 h 7192213"/>
              <a:gd name="connsiteX41" fmla="*/ 64205 w 5635688"/>
              <a:gd name="connsiteY41" fmla="*/ 7189772 h 7192213"/>
              <a:gd name="connsiteX42" fmla="*/ 28826 w 5635688"/>
              <a:gd name="connsiteY42" fmla="*/ 7165867 h 7192213"/>
              <a:gd name="connsiteX43" fmla="*/ 28826 w 5635688"/>
              <a:gd name="connsiteY43" fmla="*/ 6079439 h 7192213"/>
              <a:gd name="connsiteX44" fmla="*/ 18871 w 5635688"/>
              <a:gd name="connsiteY44" fmla="*/ 6043977 h 7192213"/>
              <a:gd name="connsiteX45" fmla="*/ 28826 w 5635688"/>
              <a:gd name="connsiteY45" fmla="*/ 6007501 h 7192213"/>
              <a:gd name="connsiteX46" fmla="*/ 28826 w 5635688"/>
              <a:gd name="connsiteY46" fmla="*/ 5521424 h 7192213"/>
              <a:gd name="connsiteX47" fmla="*/ 28826 w 5635688"/>
              <a:gd name="connsiteY47" fmla="*/ 5456903 h 7192213"/>
              <a:gd name="connsiteX48" fmla="*/ 18216 w 5635688"/>
              <a:gd name="connsiteY48" fmla="*/ 5420866 h 7192213"/>
              <a:gd name="connsiteX49" fmla="*/ 6056 w 5635688"/>
              <a:gd name="connsiteY49" fmla="*/ 5384020 h 7192213"/>
              <a:gd name="connsiteX50" fmla="*/ 815 w 5635688"/>
              <a:gd name="connsiteY50" fmla="*/ 5348515 h 7192213"/>
              <a:gd name="connsiteX51" fmla="*/ 0 w 5635688"/>
              <a:gd name="connsiteY51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092767 h 7192213"/>
              <a:gd name="connsiteX32" fmla="*/ 5629737 w 5635688"/>
              <a:gd name="connsiteY32" fmla="*/ 4412818 h 7192213"/>
              <a:gd name="connsiteX33" fmla="*/ 5629737 w 5635688"/>
              <a:gd name="connsiteY33" fmla="*/ 5426373 h 7192213"/>
              <a:gd name="connsiteX34" fmla="*/ 5629737 w 5635688"/>
              <a:gd name="connsiteY34" fmla="*/ 5848539 h 7192213"/>
              <a:gd name="connsiteX35" fmla="*/ 5629737 w 5635688"/>
              <a:gd name="connsiteY35" fmla="*/ 6736614 h 7192213"/>
              <a:gd name="connsiteX36" fmla="*/ 5629737 w 5635688"/>
              <a:gd name="connsiteY36" fmla="*/ 7158780 h 7192213"/>
              <a:gd name="connsiteX37" fmla="*/ 5596210 w 5635688"/>
              <a:gd name="connsiteY37" fmla="*/ 7192213 h 7192213"/>
              <a:gd name="connsiteX38" fmla="*/ 1982520 w 5635688"/>
              <a:gd name="connsiteY38" fmla="*/ 7192213 h 7192213"/>
              <a:gd name="connsiteX39" fmla="*/ 1976650 w 5635688"/>
              <a:gd name="connsiteY39" fmla="*/ 7189772 h 7192213"/>
              <a:gd name="connsiteX40" fmla="*/ 64205 w 5635688"/>
              <a:gd name="connsiteY40" fmla="*/ 7189772 h 7192213"/>
              <a:gd name="connsiteX41" fmla="*/ 28826 w 5635688"/>
              <a:gd name="connsiteY41" fmla="*/ 7165867 h 7192213"/>
              <a:gd name="connsiteX42" fmla="*/ 28826 w 5635688"/>
              <a:gd name="connsiteY42" fmla="*/ 6079439 h 7192213"/>
              <a:gd name="connsiteX43" fmla="*/ 18871 w 5635688"/>
              <a:gd name="connsiteY43" fmla="*/ 6043977 h 7192213"/>
              <a:gd name="connsiteX44" fmla="*/ 28826 w 5635688"/>
              <a:gd name="connsiteY44" fmla="*/ 6007501 h 7192213"/>
              <a:gd name="connsiteX45" fmla="*/ 28826 w 5635688"/>
              <a:gd name="connsiteY45" fmla="*/ 5521424 h 7192213"/>
              <a:gd name="connsiteX46" fmla="*/ 28826 w 5635688"/>
              <a:gd name="connsiteY46" fmla="*/ 5456903 h 7192213"/>
              <a:gd name="connsiteX47" fmla="*/ 18216 w 5635688"/>
              <a:gd name="connsiteY47" fmla="*/ 5420866 h 7192213"/>
              <a:gd name="connsiteX48" fmla="*/ 6056 w 5635688"/>
              <a:gd name="connsiteY48" fmla="*/ 5384020 h 7192213"/>
              <a:gd name="connsiteX49" fmla="*/ 815 w 5635688"/>
              <a:gd name="connsiteY49" fmla="*/ 5348515 h 7192213"/>
              <a:gd name="connsiteX50" fmla="*/ 0 w 5635688"/>
              <a:gd name="connsiteY50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412818 h 7192213"/>
              <a:gd name="connsiteX32" fmla="*/ 5629737 w 5635688"/>
              <a:gd name="connsiteY32" fmla="*/ 5426373 h 7192213"/>
              <a:gd name="connsiteX33" fmla="*/ 5629737 w 5635688"/>
              <a:gd name="connsiteY33" fmla="*/ 5848539 h 7192213"/>
              <a:gd name="connsiteX34" fmla="*/ 5629737 w 5635688"/>
              <a:gd name="connsiteY34" fmla="*/ 6736614 h 7192213"/>
              <a:gd name="connsiteX35" fmla="*/ 5629737 w 5635688"/>
              <a:gd name="connsiteY35" fmla="*/ 7158780 h 7192213"/>
              <a:gd name="connsiteX36" fmla="*/ 5596210 w 5635688"/>
              <a:gd name="connsiteY36" fmla="*/ 7192213 h 7192213"/>
              <a:gd name="connsiteX37" fmla="*/ 1982520 w 5635688"/>
              <a:gd name="connsiteY37" fmla="*/ 7192213 h 7192213"/>
              <a:gd name="connsiteX38" fmla="*/ 1976650 w 5635688"/>
              <a:gd name="connsiteY38" fmla="*/ 7189772 h 7192213"/>
              <a:gd name="connsiteX39" fmla="*/ 64205 w 5635688"/>
              <a:gd name="connsiteY39" fmla="*/ 7189772 h 7192213"/>
              <a:gd name="connsiteX40" fmla="*/ 28826 w 5635688"/>
              <a:gd name="connsiteY40" fmla="*/ 7165867 h 7192213"/>
              <a:gd name="connsiteX41" fmla="*/ 28826 w 5635688"/>
              <a:gd name="connsiteY41" fmla="*/ 6079439 h 7192213"/>
              <a:gd name="connsiteX42" fmla="*/ 18871 w 5635688"/>
              <a:gd name="connsiteY42" fmla="*/ 6043977 h 7192213"/>
              <a:gd name="connsiteX43" fmla="*/ 28826 w 5635688"/>
              <a:gd name="connsiteY43" fmla="*/ 6007501 h 7192213"/>
              <a:gd name="connsiteX44" fmla="*/ 28826 w 5635688"/>
              <a:gd name="connsiteY44" fmla="*/ 5521424 h 7192213"/>
              <a:gd name="connsiteX45" fmla="*/ 28826 w 5635688"/>
              <a:gd name="connsiteY45" fmla="*/ 5456903 h 7192213"/>
              <a:gd name="connsiteX46" fmla="*/ 18216 w 5635688"/>
              <a:gd name="connsiteY46" fmla="*/ 5420866 h 7192213"/>
              <a:gd name="connsiteX47" fmla="*/ 6056 w 5635688"/>
              <a:gd name="connsiteY47" fmla="*/ 5384020 h 7192213"/>
              <a:gd name="connsiteX48" fmla="*/ 815 w 5635688"/>
              <a:gd name="connsiteY48" fmla="*/ 5348515 h 7192213"/>
              <a:gd name="connsiteX49" fmla="*/ 0 w 5635688"/>
              <a:gd name="connsiteY49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5426373 h 7192213"/>
              <a:gd name="connsiteX32" fmla="*/ 5629737 w 5635688"/>
              <a:gd name="connsiteY32" fmla="*/ 5848539 h 7192213"/>
              <a:gd name="connsiteX33" fmla="*/ 5629737 w 5635688"/>
              <a:gd name="connsiteY33" fmla="*/ 6736614 h 7192213"/>
              <a:gd name="connsiteX34" fmla="*/ 5629737 w 5635688"/>
              <a:gd name="connsiteY34" fmla="*/ 7158780 h 7192213"/>
              <a:gd name="connsiteX35" fmla="*/ 5596210 w 5635688"/>
              <a:gd name="connsiteY35" fmla="*/ 7192213 h 7192213"/>
              <a:gd name="connsiteX36" fmla="*/ 1982520 w 5635688"/>
              <a:gd name="connsiteY36" fmla="*/ 7192213 h 7192213"/>
              <a:gd name="connsiteX37" fmla="*/ 1976650 w 5635688"/>
              <a:gd name="connsiteY37" fmla="*/ 7189772 h 7192213"/>
              <a:gd name="connsiteX38" fmla="*/ 64205 w 5635688"/>
              <a:gd name="connsiteY38" fmla="*/ 7189772 h 7192213"/>
              <a:gd name="connsiteX39" fmla="*/ 28826 w 5635688"/>
              <a:gd name="connsiteY39" fmla="*/ 7165867 h 7192213"/>
              <a:gd name="connsiteX40" fmla="*/ 28826 w 5635688"/>
              <a:gd name="connsiteY40" fmla="*/ 6079439 h 7192213"/>
              <a:gd name="connsiteX41" fmla="*/ 18871 w 5635688"/>
              <a:gd name="connsiteY41" fmla="*/ 6043977 h 7192213"/>
              <a:gd name="connsiteX42" fmla="*/ 28826 w 5635688"/>
              <a:gd name="connsiteY42" fmla="*/ 6007501 h 7192213"/>
              <a:gd name="connsiteX43" fmla="*/ 28826 w 5635688"/>
              <a:gd name="connsiteY43" fmla="*/ 5521424 h 7192213"/>
              <a:gd name="connsiteX44" fmla="*/ 28826 w 5635688"/>
              <a:gd name="connsiteY44" fmla="*/ 5456903 h 7192213"/>
              <a:gd name="connsiteX45" fmla="*/ 18216 w 5635688"/>
              <a:gd name="connsiteY45" fmla="*/ 5420866 h 7192213"/>
              <a:gd name="connsiteX46" fmla="*/ 6056 w 5635688"/>
              <a:gd name="connsiteY46" fmla="*/ 5384020 h 7192213"/>
              <a:gd name="connsiteX47" fmla="*/ 815 w 5635688"/>
              <a:gd name="connsiteY47" fmla="*/ 5348515 h 7192213"/>
              <a:gd name="connsiteX48" fmla="*/ 0 w 5635688"/>
              <a:gd name="connsiteY48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7 w 5635688"/>
              <a:gd name="connsiteY30" fmla="*/ 5426373 h 7192213"/>
              <a:gd name="connsiteX31" fmla="*/ 5629737 w 5635688"/>
              <a:gd name="connsiteY31" fmla="*/ 5848539 h 7192213"/>
              <a:gd name="connsiteX32" fmla="*/ 5629737 w 5635688"/>
              <a:gd name="connsiteY32" fmla="*/ 6736614 h 7192213"/>
              <a:gd name="connsiteX33" fmla="*/ 5629737 w 5635688"/>
              <a:gd name="connsiteY33" fmla="*/ 7158780 h 7192213"/>
              <a:gd name="connsiteX34" fmla="*/ 5596210 w 5635688"/>
              <a:gd name="connsiteY34" fmla="*/ 7192213 h 7192213"/>
              <a:gd name="connsiteX35" fmla="*/ 1982520 w 5635688"/>
              <a:gd name="connsiteY35" fmla="*/ 7192213 h 7192213"/>
              <a:gd name="connsiteX36" fmla="*/ 1976650 w 5635688"/>
              <a:gd name="connsiteY36" fmla="*/ 7189772 h 7192213"/>
              <a:gd name="connsiteX37" fmla="*/ 64205 w 5635688"/>
              <a:gd name="connsiteY37" fmla="*/ 7189772 h 7192213"/>
              <a:gd name="connsiteX38" fmla="*/ 28826 w 5635688"/>
              <a:gd name="connsiteY38" fmla="*/ 7165867 h 7192213"/>
              <a:gd name="connsiteX39" fmla="*/ 28826 w 5635688"/>
              <a:gd name="connsiteY39" fmla="*/ 6079439 h 7192213"/>
              <a:gd name="connsiteX40" fmla="*/ 18871 w 5635688"/>
              <a:gd name="connsiteY40" fmla="*/ 6043977 h 7192213"/>
              <a:gd name="connsiteX41" fmla="*/ 28826 w 5635688"/>
              <a:gd name="connsiteY41" fmla="*/ 6007501 h 7192213"/>
              <a:gd name="connsiteX42" fmla="*/ 28826 w 5635688"/>
              <a:gd name="connsiteY42" fmla="*/ 5521424 h 7192213"/>
              <a:gd name="connsiteX43" fmla="*/ 28826 w 5635688"/>
              <a:gd name="connsiteY43" fmla="*/ 5456903 h 7192213"/>
              <a:gd name="connsiteX44" fmla="*/ 18216 w 5635688"/>
              <a:gd name="connsiteY44" fmla="*/ 5420866 h 7192213"/>
              <a:gd name="connsiteX45" fmla="*/ 6056 w 5635688"/>
              <a:gd name="connsiteY45" fmla="*/ 5384020 h 7192213"/>
              <a:gd name="connsiteX46" fmla="*/ 815 w 5635688"/>
              <a:gd name="connsiteY46" fmla="*/ 5348515 h 7192213"/>
              <a:gd name="connsiteX47" fmla="*/ 0 w 5635688"/>
              <a:gd name="connsiteY47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8 w 5629738"/>
              <a:gd name="connsiteY28" fmla="*/ 900024 h 7192213"/>
              <a:gd name="connsiteX29" fmla="*/ 5629737 w 5629738"/>
              <a:gd name="connsiteY29" fmla="*/ 5426373 h 7192213"/>
              <a:gd name="connsiteX30" fmla="*/ 5629737 w 5629738"/>
              <a:gd name="connsiteY30" fmla="*/ 5848539 h 7192213"/>
              <a:gd name="connsiteX31" fmla="*/ 5629737 w 5629738"/>
              <a:gd name="connsiteY31" fmla="*/ 6736614 h 7192213"/>
              <a:gd name="connsiteX32" fmla="*/ 5629737 w 5629738"/>
              <a:gd name="connsiteY32" fmla="*/ 7158780 h 7192213"/>
              <a:gd name="connsiteX33" fmla="*/ 5596210 w 5629738"/>
              <a:gd name="connsiteY33" fmla="*/ 7192213 h 7192213"/>
              <a:gd name="connsiteX34" fmla="*/ 1982520 w 5629738"/>
              <a:gd name="connsiteY34" fmla="*/ 7192213 h 7192213"/>
              <a:gd name="connsiteX35" fmla="*/ 1976650 w 5629738"/>
              <a:gd name="connsiteY35" fmla="*/ 7189772 h 7192213"/>
              <a:gd name="connsiteX36" fmla="*/ 64205 w 5629738"/>
              <a:gd name="connsiteY36" fmla="*/ 7189772 h 7192213"/>
              <a:gd name="connsiteX37" fmla="*/ 28826 w 5629738"/>
              <a:gd name="connsiteY37" fmla="*/ 7165867 h 7192213"/>
              <a:gd name="connsiteX38" fmla="*/ 28826 w 5629738"/>
              <a:gd name="connsiteY38" fmla="*/ 6079439 h 7192213"/>
              <a:gd name="connsiteX39" fmla="*/ 18871 w 5629738"/>
              <a:gd name="connsiteY39" fmla="*/ 6043977 h 7192213"/>
              <a:gd name="connsiteX40" fmla="*/ 28826 w 5629738"/>
              <a:gd name="connsiteY40" fmla="*/ 6007501 h 7192213"/>
              <a:gd name="connsiteX41" fmla="*/ 28826 w 5629738"/>
              <a:gd name="connsiteY41" fmla="*/ 5521424 h 7192213"/>
              <a:gd name="connsiteX42" fmla="*/ 28826 w 5629738"/>
              <a:gd name="connsiteY42" fmla="*/ 5456903 h 7192213"/>
              <a:gd name="connsiteX43" fmla="*/ 18216 w 5629738"/>
              <a:gd name="connsiteY43" fmla="*/ 5420866 h 7192213"/>
              <a:gd name="connsiteX44" fmla="*/ 6056 w 5629738"/>
              <a:gd name="connsiteY44" fmla="*/ 5384020 h 7192213"/>
              <a:gd name="connsiteX45" fmla="*/ 815 w 5629738"/>
              <a:gd name="connsiteY45" fmla="*/ 5348515 h 7192213"/>
              <a:gd name="connsiteX46" fmla="*/ 0 w 5629738"/>
              <a:gd name="connsiteY46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6736614 h 7192213"/>
              <a:gd name="connsiteX31" fmla="*/ 5629737 w 5629738"/>
              <a:gd name="connsiteY31" fmla="*/ 7158780 h 7192213"/>
              <a:gd name="connsiteX32" fmla="*/ 5596210 w 5629738"/>
              <a:gd name="connsiteY32" fmla="*/ 7192213 h 7192213"/>
              <a:gd name="connsiteX33" fmla="*/ 1982520 w 5629738"/>
              <a:gd name="connsiteY33" fmla="*/ 7192213 h 7192213"/>
              <a:gd name="connsiteX34" fmla="*/ 1976650 w 5629738"/>
              <a:gd name="connsiteY34" fmla="*/ 7189772 h 7192213"/>
              <a:gd name="connsiteX35" fmla="*/ 64205 w 5629738"/>
              <a:gd name="connsiteY35" fmla="*/ 7189772 h 7192213"/>
              <a:gd name="connsiteX36" fmla="*/ 28826 w 5629738"/>
              <a:gd name="connsiteY36" fmla="*/ 7165867 h 7192213"/>
              <a:gd name="connsiteX37" fmla="*/ 28826 w 5629738"/>
              <a:gd name="connsiteY37" fmla="*/ 6079439 h 7192213"/>
              <a:gd name="connsiteX38" fmla="*/ 18871 w 5629738"/>
              <a:gd name="connsiteY38" fmla="*/ 6043977 h 7192213"/>
              <a:gd name="connsiteX39" fmla="*/ 28826 w 5629738"/>
              <a:gd name="connsiteY39" fmla="*/ 6007501 h 7192213"/>
              <a:gd name="connsiteX40" fmla="*/ 28826 w 5629738"/>
              <a:gd name="connsiteY40" fmla="*/ 5521424 h 7192213"/>
              <a:gd name="connsiteX41" fmla="*/ 28826 w 5629738"/>
              <a:gd name="connsiteY41" fmla="*/ 5456903 h 7192213"/>
              <a:gd name="connsiteX42" fmla="*/ 18216 w 5629738"/>
              <a:gd name="connsiteY42" fmla="*/ 5420866 h 7192213"/>
              <a:gd name="connsiteX43" fmla="*/ 6056 w 5629738"/>
              <a:gd name="connsiteY43" fmla="*/ 5384020 h 7192213"/>
              <a:gd name="connsiteX44" fmla="*/ 815 w 5629738"/>
              <a:gd name="connsiteY44" fmla="*/ 5348515 h 7192213"/>
              <a:gd name="connsiteX45" fmla="*/ 0 w 5629738"/>
              <a:gd name="connsiteY45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7158780 h 7192213"/>
              <a:gd name="connsiteX31" fmla="*/ 5596210 w 5629738"/>
              <a:gd name="connsiteY31" fmla="*/ 7192213 h 7192213"/>
              <a:gd name="connsiteX32" fmla="*/ 1982520 w 5629738"/>
              <a:gd name="connsiteY32" fmla="*/ 7192213 h 7192213"/>
              <a:gd name="connsiteX33" fmla="*/ 1976650 w 5629738"/>
              <a:gd name="connsiteY33" fmla="*/ 7189772 h 7192213"/>
              <a:gd name="connsiteX34" fmla="*/ 64205 w 5629738"/>
              <a:gd name="connsiteY34" fmla="*/ 7189772 h 7192213"/>
              <a:gd name="connsiteX35" fmla="*/ 28826 w 5629738"/>
              <a:gd name="connsiteY35" fmla="*/ 7165867 h 7192213"/>
              <a:gd name="connsiteX36" fmla="*/ 28826 w 5629738"/>
              <a:gd name="connsiteY36" fmla="*/ 6079439 h 7192213"/>
              <a:gd name="connsiteX37" fmla="*/ 18871 w 5629738"/>
              <a:gd name="connsiteY37" fmla="*/ 6043977 h 7192213"/>
              <a:gd name="connsiteX38" fmla="*/ 28826 w 5629738"/>
              <a:gd name="connsiteY38" fmla="*/ 6007501 h 7192213"/>
              <a:gd name="connsiteX39" fmla="*/ 28826 w 5629738"/>
              <a:gd name="connsiteY39" fmla="*/ 5521424 h 7192213"/>
              <a:gd name="connsiteX40" fmla="*/ 28826 w 5629738"/>
              <a:gd name="connsiteY40" fmla="*/ 5456903 h 7192213"/>
              <a:gd name="connsiteX41" fmla="*/ 18216 w 5629738"/>
              <a:gd name="connsiteY41" fmla="*/ 5420866 h 7192213"/>
              <a:gd name="connsiteX42" fmla="*/ 6056 w 5629738"/>
              <a:gd name="connsiteY42" fmla="*/ 5384020 h 7192213"/>
              <a:gd name="connsiteX43" fmla="*/ 815 w 5629738"/>
              <a:gd name="connsiteY43" fmla="*/ 5348515 h 7192213"/>
              <a:gd name="connsiteX44" fmla="*/ 0 w 5629738"/>
              <a:gd name="connsiteY44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7158780 h 7192213"/>
              <a:gd name="connsiteX30" fmla="*/ 5596210 w 5629738"/>
              <a:gd name="connsiteY30" fmla="*/ 7192213 h 7192213"/>
              <a:gd name="connsiteX31" fmla="*/ 1982520 w 5629738"/>
              <a:gd name="connsiteY31" fmla="*/ 7192213 h 7192213"/>
              <a:gd name="connsiteX32" fmla="*/ 1976650 w 5629738"/>
              <a:gd name="connsiteY32" fmla="*/ 7189772 h 7192213"/>
              <a:gd name="connsiteX33" fmla="*/ 64205 w 5629738"/>
              <a:gd name="connsiteY33" fmla="*/ 7189772 h 7192213"/>
              <a:gd name="connsiteX34" fmla="*/ 28826 w 5629738"/>
              <a:gd name="connsiteY34" fmla="*/ 7165867 h 7192213"/>
              <a:gd name="connsiteX35" fmla="*/ 28826 w 5629738"/>
              <a:gd name="connsiteY35" fmla="*/ 6079439 h 7192213"/>
              <a:gd name="connsiteX36" fmla="*/ 18871 w 5629738"/>
              <a:gd name="connsiteY36" fmla="*/ 6043977 h 7192213"/>
              <a:gd name="connsiteX37" fmla="*/ 28826 w 5629738"/>
              <a:gd name="connsiteY37" fmla="*/ 6007501 h 7192213"/>
              <a:gd name="connsiteX38" fmla="*/ 28826 w 5629738"/>
              <a:gd name="connsiteY38" fmla="*/ 5521424 h 7192213"/>
              <a:gd name="connsiteX39" fmla="*/ 28826 w 5629738"/>
              <a:gd name="connsiteY39" fmla="*/ 5456903 h 7192213"/>
              <a:gd name="connsiteX40" fmla="*/ 18216 w 5629738"/>
              <a:gd name="connsiteY40" fmla="*/ 5420866 h 7192213"/>
              <a:gd name="connsiteX41" fmla="*/ 6056 w 5629738"/>
              <a:gd name="connsiteY41" fmla="*/ 5384020 h 7192213"/>
              <a:gd name="connsiteX42" fmla="*/ 815 w 5629738"/>
              <a:gd name="connsiteY42" fmla="*/ 5348515 h 7192213"/>
              <a:gd name="connsiteX43" fmla="*/ 0 w 5629738"/>
              <a:gd name="connsiteY43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1976650 w 5633928"/>
              <a:gd name="connsiteY31" fmla="*/ 7189772 h 7192213"/>
              <a:gd name="connsiteX32" fmla="*/ 64205 w 5633928"/>
              <a:gd name="connsiteY32" fmla="*/ 7189772 h 7192213"/>
              <a:gd name="connsiteX33" fmla="*/ 28826 w 5633928"/>
              <a:gd name="connsiteY33" fmla="*/ 7165867 h 7192213"/>
              <a:gd name="connsiteX34" fmla="*/ 28826 w 5633928"/>
              <a:gd name="connsiteY34" fmla="*/ 6079439 h 7192213"/>
              <a:gd name="connsiteX35" fmla="*/ 18871 w 5633928"/>
              <a:gd name="connsiteY35" fmla="*/ 6043977 h 7192213"/>
              <a:gd name="connsiteX36" fmla="*/ 28826 w 5633928"/>
              <a:gd name="connsiteY36" fmla="*/ 6007501 h 7192213"/>
              <a:gd name="connsiteX37" fmla="*/ 28826 w 5633928"/>
              <a:gd name="connsiteY37" fmla="*/ 5521424 h 7192213"/>
              <a:gd name="connsiteX38" fmla="*/ 28826 w 5633928"/>
              <a:gd name="connsiteY38" fmla="*/ 5456903 h 7192213"/>
              <a:gd name="connsiteX39" fmla="*/ 18216 w 5633928"/>
              <a:gd name="connsiteY39" fmla="*/ 5420866 h 7192213"/>
              <a:gd name="connsiteX40" fmla="*/ 6056 w 5633928"/>
              <a:gd name="connsiteY40" fmla="*/ 5384020 h 7192213"/>
              <a:gd name="connsiteX41" fmla="*/ 815 w 5633928"/>
              <a:gd name="connsiteY41" fmla="*/ 5348515 h 7192213"/>
              <a:gd name="connsiteX42" fmla="*/ 0 w 5633928"/>
              <a:gd name="connsiteY42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64205 w 5633928"/>
              <a:gd name="connsiteY31" fmla="*/ 7189772 h 7192213"/>
              <a:gd name="connsiteX32" fmla="*/ 28826 w 5633928"/>
              <a:gd name="connsiteY32" fmla="*/ 7165867 h 7192213"/>
              <a:gd name="connsiteX33" fmla="*/ 28826 w 5633928"/>
              <a:gd name="connsiteY33" fmla="*/ 6079439 h 7192213"/>
              <a:gd name="connsiteX34" fmla="*/ 18871 w 5633928"/>
              <a:gd name="connsiteY34" fmla="*/ 6043977 h 7192213"/>
              <a:gd name="connsiteX35" fmla="*/ 28826 w 5633928"/>
              <a:gd name="connsiteY35" fmla="*/ 6007501 h 7192213"/>
              <a:gd name="connsiteX36" fmla="*/ 28826 w 5633928"/>
              <a:gd name="connsiteY36" fmla="*/ 5521424 h 7192213"/>
              <a:gd name="connsiteX37" fmla="*/ 28826 w 5633928"/>
              <a:gd name="connsiteY37" fmla="*/ 5456903 h 7192213"/>
              <a:gd name="connsiteX38" fmla="*/ 18216 w 5633928"/>
              <a:gd name="connsiteY38" fmla="*/ 5420866 h 7192213"/>
              <a:gd name="connsiteX39" fmla="*/ 6056 w 5633928"/>
              <a:gd name="connsiteY39" fmla="*/ 5384020 h 7192213"/>
              <a:gd name="connsiteX40" fmla="*/ 815 w 5633928"/>
              <a:gd name="connsiteY40" fmla="*/ 5348515 h 7192213"/>
              <a:gd name="connsiteX41" fmla="*/ 0 w 5633928"/>
              <a:gd name="connsiteY41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64205 w 5633928"/>
              <a:gd name="connsiteY30" fmla="*/ 7189772 h 7192213"/>
              <a:gd name="connsiteX31" fmla="*/ 28826 w 5633928"/>
              <a:gd name="connsiteY31" fmla="*/ 7165867 h 7192213"/>
              <a:gd name="connsiteX32" fmla="*/ 28826 w 5633928"/>
              <a:gd name="connsiteY32" fmla="*/ 6079439 h 7192213"/>
              <a:gd name="connsiteX33" fmla="*/ 18871 w 5633928"/>
              <a:gd name="connsiteY33" fmla="*/ 6043977 h 7192213"/>
              <a:gd name="connsiteX34" fmla="*/ 28826 w 5633928"/>
              <a:gd name="connsiteY34" fmla="*/ 6007501 h 7192213"/>
              <a:gd name="connsiteX35" fmla="*/ 28826 w 5633928"/>
              <a:gd name="connsiteY35" fmla="*/ 5521424 h 7192213"/>
              <a:gd name="connsiteX36" fmla="*/ 28826 w 5633928"/>
              <a:gd name="connsiteY36" fmla="*/ 5456903 h 7192213"/>
              <a:gd name="connsiteX37" fmla="*/ 18216 w 5633928"/>
              <a:gd name="connsiteY37" fmla="*/ 5420866 h 7192213"/>
              <a:gd name="connsiteX38" fmla="*/ 6056 w 5633928"/>
              <a:gd name="connsiteY38" fmla="*/ 5384020 h 7192213"/>
              <a:gd name="connsiteX39" fmla="*/ 815 w 5633928"/>
              <a:gd name="connsiteY39" fmla="*/ 5348515 h 7192213"/>
              <a:gd name="connsiteX40" fmla="*/ 0 w 5633928"/>
              <a:gd name="connsiteY40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5549063 w 5633928"/>
              <a:gd name="connsiteY21" fmla="*/ 0 h 7192213"/>
              <a:gd name="connsiteX22" fmla="*/ 5549068 w 5633928"/>
              <a:gd name="connsiteY22" fmla="*/ 2 h 7192213"/>
              <a:gd name="connsiteX23" fmla="*/ 5553587 w 5633928"/>
              <a:gd name="connsiteY23" fmla="*/ 0 h 7192213"/>
              <a:gd name="connsiteX24" fmla="*/ 5559961 w 5633928"/>
              <a:gd name="connsiteY24" fmla="*/ 3034 h 7192213"/>
              <a:gd name="connsiteX25" fmla="*/ 5596211 w 5633928"/>
              <a:gd name="connsiteY25" fmla="*/ 3034 h 7192213"/>
              <a:gd name="connsiteX26" fmla="*/ 5629738 w 5633928"/>
              <a:gd name="connsiteY26" fmla="*/ 36562 h 7192213"/>
              <a:gd name="connsiteX27" fmla="*/ 5629737 w 5633928"/>
              <a:gd name="connsiteY27" fmla="*/ 7158780 h 7192213"/>
              <a:gd name="connsiteX28" fmla="*/ 5596210 w 5633928"/>
              <a:gd name="connsiteY28" fmla="*/ 7192213 h 7192213"/>
              <a:gd name="connsiteX29" fmla="*/ 64205 w 5633928"/>
              <a:gd name="connsiteY29" fmla="*/ 7189772 h 7192213"/>
              <a:gd name="connsiteX30" fmla="*/ 28826 w 5633928"/>
              <a:gd name="connsiteY30" fmla="*/ 7165867 h 7192213"/>
              <a:gd name="connsiteX31" fmla="*/ 28826 w 5633928"/>
              <a:gd name="connsiteY31" fmla="*/ 6079439 h 7192213"/>
              <a:gd name="connsiteX32" fmla="*/ 18871 w 5633928"/>
              <a:gd name="connsiteY32" fmla="*/ 6043977 h 7192213"/>
              <a:gd name="connsiteX33" fmla="*/ 28826 w 5633928"/>
              <a:gd name="connsiteY33" fmla="*/ 6007501 h 7192213"/>
              <a:gd name="connsiteX34" fmla="*/ 28826 w 5633928"/>
              <a:gd name="connsiteY34" fmla="*/ 5521424 h 7192213"/>
              <a:gd name="connsiteX35" fmla="*/ 28826 w 5633928"/>
              <a:gd name="connsiteY35" fmla="*/ 5456903 h 7192213"/>
              <a:gd name="connsiteX36" fmla="*/ 18216 w 5633928"/>
              <a:gd name="connsiteY36" fmla="*/ 5420866 h 7192213"/>
              <a:gd name="connsiteX37" fmla="*/ 6056 w 5633928"/>
              <a:gd name="connsiteY37" fmla="*/ 5384020 h 7192213"/>
              <a:gd name="connsiteX38" fmla="*/ 815 w 5633928"/>
              <a:gd name="connsiteY38" fmla="*/ 5348515 h 7192213"/>
              <a:gd name="connsiteX39" fmla="*/ 0 w 5633928"/>
              <a:gd name="connsiteY39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59961 w 5633928"/>
              <a:gd name="connsiteY23" fmla="*/ 3034 h 7192213"/>
              <a:gd name="connsiteX24" fmla="*/ 5596211 w 5633928"/>
              <a:gd name="connsiteY24" fmla="*/ 3034 h 7192213"/>
              <a:gd name="connsiteX25" fmla="*/ 5629738 w 5633928"/>
              <a:gd name="connsiteY25" fmla="*/ 36562 h 7192213"/>
              <a:gd name="connsiteX26" fmla="*/ 5629737 w 5633928"/>
              <a:gd name="connsiteY26" fmla="*/ 7158780 h 7192213"/>
              <a:gd name="connsiteX27" fmla="*/ 5596210 w 5633928"/>
              <a:gd name="connsiteY27" fmla="*/ 7192213 h 7192213"/>
              <a:gd name="connsiteX28" fmla="*/ 64205 w 5633928"/>
              <a:gd name="connsiteY28" fmla="*/ 7189772 h 7192213"/>
              <a:gd name="connsiteX29" fmla="*/ 28826 w 5633928"/>
              <a:gd name="connsiteY29" fmla="*/ 7165867 h 7192213"/>
              <a:gd name="connsiteX30" fmla="*/ 28826 w 5633928"/>
              <a:gd name="connsiteY30" fmla="*/ 6079439 h 7192213"/>
              <a:gd name="connsiteX31" fmla="*/ 18871 w 5633928"/>
              <a:gd name="connsiteY31" fmla="*/ 6043977 h 7192213"/>
              <a:gd name="connsiteX32" fmla="*/ 28826 w 5633928"/>
              <a:gd name="connsiteY32" fmla="*/ 6007501 h 7192213"/>
              <a:gd name="connsiteX33" fmla="*/ 28826 w 5633928"/>
              <a:gd name="connsiteY33" fmla="*/ 5521424 h 7192213"/>
              <a:gd name="connsiteX34" fmla="*/ 28826 w 5633928"/>
              <a:gd name="connsiteY34" fmla="*/ 5456903 h 7192213"/>
              <a:gd name="connsiteX35" fmla="*/ 18216 w 5633928"/>
              <a:gd name="connsiteY35" fmla="*/ 5420866 h 7192213"/>
              <a:gd name="connsiteX36" fmla="*/ 6056 w 5633928"/>
              <a:gd name="connsiteY36" fmla="*/ 5384020 h 7192213"/>
              <a:gd name="connsiteX37" fmla="*/ 815 w 5633928"/>
              <a:gd name="connsiteY37" fmla="*/ 5348515 h 7192213"/>
              <a:gd name="connsiteX38" fmla="*/ 0 w 5633928"/>
              <a:gd name="connsiteY38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96211 w 5633928"/>
              <a:gd name="connsiteY23" fmla="*/ 3034 h 7192213"/>
              <a:gd name="connsiteX24" fmla="*/ 5629738 w 5633928"/>
              <a:gd name="connsiteY24" fmla="*/ 36562 h 7192213"/>
              <a:gd name="connsiteX25" fmla="*/ 5629737 w 5633928"/>
              <a:gd name="connsiteY25" fmla="*/ 7158780 h 7192213"/>
              <a:gd name="connsiteX26" fmla="*/ 5596210 w 5633928"/>
              <a:gd name="connsiteY26" fmla="*/ 7192213 h 7192213"/>
              <a:gd name="connsiteX27" fmla="*/ 64205 w 5633928"/>
              <a:gd name="connsiteY27" fmla="*/ 7189772 h 7192213"/>
              <a:gd name="connsiteX28" fmla="*/ 28826 w 5633928"/>
              <a:gd name="connsiteY28" fmla="*/ 7165867 h 7192213"/>
              <a:gd name="connsiteX29" fmla="*/ 28826 w 5633928"/>
              <a:gd name="connsiteY29" fmla="*/ 6079439 h 7192213"/>
              <a:gd name="connsiteX30" fmla="*/ 18871 w 5633928"/>
              <a:gd name="connsiteY30" fmla="*/ 6043977 h 7192213"/>
              <a:gd name="connsiteX31" fmla="*/ 28826 w 5633928"/>
              <a:gd name="connsiteY31" fmla="*/ 6007501 h 7192213"/>
              <a:gd name="connsiteX32" fmla="*/ 28826 w 5633928"/>
              <a:gd name="connsiteY32" fmla="*/ 5521424 h 7192213"/>
              <a:gd name="connsiteX33" fmla="*/ 28826 w 5633928"/>
              <a:gd name="connsiteY33" fmla="*/ 5456903 h 7192213"/>
              <a:gd name="connsiteX34" fmla="*/ 18216 w 5633928"/>
              <a:gd name="connsiteY34" fmla="*/ 5420866 h 7192213"/>
              <a:gd name="connsiteX35" fmla="*/ 6056 w 5633928"/>
              <a:gd name="connsiteY35" fmla="*/ 5384020 h 7192213"/>
              <a:gd name="connsiteX36" fmla="*/ 815 w 5633928"/>
              <a:gd name="connsiteY36" fmla="*/ 5348515 h 7192213"/>
              <a:gd name="connsiteX37" fmla="*/ 0 w 5633928"/>
              <a:gd name="connsiteY37" fmla="*/ 5321182 h 71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633928" h="7192213">
                <a:moveTo>
                  <a:pt x="0" y="5321182"/>
                </a:moveTo>
                <a:lnTo>
                  <a:pt x="7176" y="5292545"/>
                </a:lnTo>
                <a:cubicBezTo>
                  <a:pt x="7874" y="5284550"/>
                  <a:pt x="3408" y="5282436"/>
                  <a:pt x="4191" y="5273215"/>
                </a:cubicBezTo>
                <a:lnTo>
                  <a:pt x="11880" y="5237214"/>
                </a:lnTo>
                <a:lnTo>
                  <a:pt x="18963" y="5184548"/>
                </a:lnTo>
                <a:lnTo>
                  <a:pt x="26514" y="5148294"/>
                </a:lnTo>
                <a:lnTo>
                  <a:pt x="28826" y="5141304"/>
                </a:lnTo>
                <a:lnTo>
                  <a:pt x="28826" y="4904080"/>
                </a:lnTo>
                <a:lnTo>
                  <a:pt x="26241" y="4886580"/>
                </a:lnTo>
                <a:lnTo>
                  <a:pt x="28826" y="4827542"/>
                </a:lnTo>
                <a:lnTo>
                  <a:pt x="25306" y="4818968"/>
                </a:lnTo>
                <a:lnTo>
                  <a:pt x="28826" y="4761248"/>
                </a:lnTo>
                <a:cubicBezTo>
                  <a:pt x="28328" y="4742134"/>
                  <a:pt x="29114" y="4709012"/>
                  <a:pt x="25835" y="4698008"/>
                </a:cubicBezTo>
                <a:lnTo>
                  <a:pt x="17801" y="4693286"/>
                </a:lnTo>
                <a:lnTo>
                  <a:pt x="17096" y="4679416"/>
                </a:lnTo>
                <a:cubicBezTo>
                  <a:pt x="17711" y="4678402"/>
                  <a:pt x="17198" y="4658407"/>
                  <a:pt x="17250" y="4657582"/>
                </a:cubicBezTo>
                <a:lnTo>
                  <a:pt x="25682" y="4608673"/>
                </a:lnTo>
                <a:lnTo>
                  <a:pt x="20696" y="27254"/>
                </a:lnTo>
                <a:cubicBezTo>
                  <a:pt x="28640" y="13408"/>
                  <a:pt x="30825" y="11178"/>
                  <a:pt x="44529" y="3139"/>
                </a:cubicBezTo>
                <a:lnTo>
                  <a:pt x="64219" y="24"/>
                </a:lnTo>
                <a:lnTo>
                  <a:pt x="5549063" y="0"/>
                </a:lnTo>
                <a:cubicBezTo>
                  <a:pt x="5549065" y="1"/>
                  <a:pt x="5549066" y="2"/>
                  <a:pt x="5549068" y="2"/>
                </a:cubicBezTo>
                <a:lnTo>
                  <a:pt x="5553587" y="0"/>
                </a:lnTo>
                <a:lnTo>
                  <a:pt x="5596211" y="3034"/>
                </a:lnTo>
                <a:cubicBezTo>
                  <a:pt x="5614708" y="3086"/>
                  <a:pt x="5629691" y="18066"/>
                  <a:pt x="5629738" y="36562"/>
                </a:cubicBezTo>
                <a:cubicBezTo>
                  <a:pt x="5635326" y="1229186"/>
                  <a:pt x="5635325" y="5966172"/>
                  <a:pt x="5629737" y="7158780"/>
                </a:cubicBezTo>
                <a:cubicBezTo>
                  <a:pt x="5629632" y="7177240"/>
                  <a:pt x="5614669" y="7192165"/>
                  <a:pt x="5596210" y="7192213"/>
                </a:cubicBezTo>
                <a:lnTo>
                  <a:pt x="64205" y="7189772"/>
                </a:lnTo>
                <a:cubicBezTo>
                  <a:pt x="44670" y="7189697"/>
                  <a:pt x="28876" y="7179028"/>
                  <a:pt x="28826" y="7165867"/>
                </a:cubicBezTo>
                <a:lnTo>
                  <a:pt x="28826" y="6079439"/>
                </a:lnTo>
                <a:lnTo>
                  <a:pt x="18871" y="6043977"/>
                </a:lnTo>
                <a:cubicBezTo>
                  <a:pt x="19309" y="6024074"/>
                  <a:pt x="25508" y="6019660"/>
                  <a:pt x="28826" y="6007501"/>
                </a:cubicBezTo>
                <a:lnTo>
                  <a:pt x="28826" y="5521424"/>
                </a:lnTo>
                <a:lnTo>
                  <a:pt x="28826" y="5456903"/>
                </a:lnTo>
                <a:lnTo>
                  <a:pt x="18216" y="5420866"/>
                </a:lnTo>
                <a:cubicBezTo>
                  <a:pt x="26699" y="5406368"/>
                  <a:pt x="10111" y="5395765"/>
                  <a:pt x="6056" y="5384020"/>
                </a:cubicBezTo>
                <a:lnTo>
                  <a:pt x="815" y="5348515"/>
                </a:lnTo>
                <a:cubicBezTo>
                  <a:pt x="543" y="5339404"/>
                  <a:pt x="272" y="5330293"/>
                  <a:pt x="0" y="5321182"/>
                </a:cubicBezTo>
                <a:close/>
              </a:path>
            </a:pathLst>
          </a:custGeom>
          <a:solidFill>
            <a:srgbClr val="FFFFFF"/>
          </a:solidFill>
          <a:ln w="127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Zástupný obsah 3" descr="Obsah obrázku text, Obdélník, interiér, zeď&#10;&#10;Popis se vygeneroval automaticky.">
            <a:extLst>
              <a:ext uri="{FF2B5EF4-FFF2-40B4-BE49-F238E27FC236}">
                <a16:creationId xmlns:a16="http://schemas.microsoft.com/office/drawing/2014/main" xmlns="" id="{365B7F07-0EF5-A262-E2F6-8F11DC39B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520000">
            <a:off x="5520467" y="1440868"/>
            <a:ext cx="5169547" cy="387716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3F341A-B9DA-A1D8-6D50-7BC138039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138575"/>
            <a:ext cx="4876800" cy="33098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JISTIČ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D3D3051-D223-4825-BE7D-C711315EE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520C5DCB-EAA5-4FFC-AA6E-08F8338DDD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C2C538F1-2196-4569-BA87-03877D51483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D996DBDC-43C7-4705-94D0-B810DD6915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C9F89986-CE0E-45E8-A509-FA70F6E368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847B228-7D3B-4853-8273-2B7CDAF9CA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4691138">
            <a:off x="10900084" y="5261493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 cstate="print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249312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8">
            <a:extLst>
              <a:ext uri="{FF2B5EF4-FFF2-40B4-BE49-F238E27FC236}">
                <a16:creationId xmlns:a16="http://schemas.microsoft.com/office/drawing/2014/main" xmlns="" id="{23F5135F-115E-423C-BE4A-B56C35DC9F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2C1E318-0F1F-4920-8C7D-FBAC66631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DE4A7237-B6EB-4FB7-8B68-7C27438D47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84E00FDE-0838-4B5B-A782-6B6C92DB0A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BC1B2F3-8E83-4A70-B103-979C67EECE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9" name="Rectangle 14">
            <a:extLst>
              <a:ext uri="{FF2B5EF4-FFF2-40B4-BE49-F238E27FC236}">
                <a16:creationId xmlns:a16="http://schemas.microsoft.com/office/drawing/2014/main" xmlns="" id="{450FBA5D-3C8A-4C32-B7D0-B45D4B6604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024C0170-3916-4625-8190-2E3BF113A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6103" y="487315"/>
            <a:ext cx="10912569" cy="579104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8">
            <a:extLst>
              <a:ext uri="{FF2B5EF4-FFF2-40B4-BE49-F238E27FC236}">
                <a16:creationId xmlns:a16="http://schemas.microsoft.com/office/drawing/2014/main" xmlns="" id="{23CE7398-691E-4D63-BCA9-06B1A5F66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3910" y="568496"/>
            <a:ext cx="10664180" cy="5643595"/>
          </a:xfrm>
          <a:custGeom>
            <a:avLst/>
            <a:gdLst>
              <a:gd name="connsiteX0" fmla="*/ 7523612 w 10307628"/>
              <a:gd name="connsiteY0" fmla="*/ 0 h 5643595"/>
              <a:gd name="connsiteX1" fmla="*/ 7564336 w 10307628"/>
              <a:gd name="connsiteY1" fmla="*/ 814 h 5643595"/>
              <a:gd name="connsiteX2" fmla="*/ 7617236 w 10307628"/>
              <a:gd name="connsiteY2" fmla="*/ 6056 h 5643595"/>
              <a:gd name="connsiteX3" fmla="*/ 7672131 w 10307628"/>
              <a:gd name="connsiteY3" fmla="*/ 18215 h 5643595"/>
              <a:gd name="connsiteX4" fmla="*/ 7725823 w 10307628"/>
              <a:gd name="connsiteY4" fmla="*/ 28825 h 5643595"/>
              <a:gd name="connsiteX5" fmla="*/ 7821953 w 10307628"/>
              <a:gd name="connsiteY5" fmla="*/ 28825 h 5643595"/>
              <a:gd name="connsiteX6" fmla="*/ 8546161 w 10307628"/>
              <a:gd name="connsiteY6" fmla="*/ 28825 h 5643595"/>
              <a:gd name="connsiteX7" fmla="*/ 8600506 w 10307628"/>
              <a:gd name="connsiteY7" fmla="*/ 18870 h 5643595"/>
              <a:gd name="connsiteX8" fmla="*/ 8653340 w 10307628"/>
              <a:gd name="connsiteY8" fmla="*/ 28825 h 5643595"/>
              <a:gd name="connsiteX9" fmla="*/ 10272011 w 10307628"/>
              <a:gd name="connsiteY9" fmla="*/ 28825 h 5643595"/>
              <a:gd name="connsiteX10" fmla="*/ 10307628 w 10307628"/>
              <a:gd name="connsiteY10" fmla="*/ 64204 h 5643595"/>
              <a:gd name="connsiteX11" fmla="*/ 10307628 w 10307628"/>
              <a:gd name="connsiteY11" fmla="*/ 2653338 h 5643595"/>
              <a:gd name="connsiteX12" fmla="*/ 10307628 w 10307628"/>
              <a:gd name="connsiteY12" fmla="*/ 2970007 h 5643595"/>
              <a:gd name="connsiteX13" fmla="*/ 10307628 w 10307628"/>
              <a:gd name="connsiteY13" fmla="*/ 5559141 h 5643595"/>
              <a:gd name="connsiteX14" fmla="*/ 10272011 w 10307628"/>
              <a:gd name="connsiteY14" fmla="*/ 5594621 h 5643595"/>
              <a:gd name="connsiteX15" fmla="*/ 6443177 w 10307628"/>
              <a:gd name="connsiteY15" fmla="*/ 5594621 h 5643595"/>
              <a:gd name="connsiteX16" fmla="*/ 4119673 w 10307628"/>
              <a:gd name="connsiteY16" fmla="*/ 5594621 h 5643595"/>
              <a:gd name="connsiteX17" fmla="*/ 4118280 w 10307628"/>
              <a:gd name="connsiteY17" fmla="*/ 5594853 h 5643595"/>
              <a:gd name="connsiteX18" fmla="*/ 3917240 w 10307628"/>
              <a:gd name="connsiteY18" fmla="*/ 5594778 h 5643595"/>
              <a:gd name="connsiteX19" fmla="*/ 3884156 w 10307628"/>
              <a:gd name="connsiteY19" fmla="*/ 5594621 h 5643595"/>
              <a:gd name="connsiteX20" fmla="*/ 3470148 w 10307628"/>
              <a:gd name="connsiteY20" fmla="*/ 5594621 h 5643595"/>
              <a:gd name="connsiteX21" fmla="*/ 2841591 w 10307628"/>
              <a:gd name="connsiteY21" fmla="*/ 5594621 h 5643595"/>
              <a:gd name="connsiteX22" fmla="*/ 2114476 w 10307628"/>
              <a:gd name="connsiteY22" fmla="*/ 5594621 h 5643595"/>
              <a:gd name="connsiteX23" fmla="*/ 2097071 w 10307628"/>
              <a:gd name="connsiteY23" fmla="*/ 5596192 h 5643595"/>
              <a:gd name="connsiteX24" fmla="*/ 2029282 w 10307628"/>
              <a:gd name="connsiteY24" fmla="*/ 5605909 h 5643595"/>
              <a:gd name="connsiteX25" fmla="*/ 2014804 w 10307628"/>
              <a:gd name="connsiteY25" fmla="*/ 5611360 h 5643595"/>
              <a:gd name="connsiteX26" fmla="*/ 1997908 w 10307628"/>
              <a:gd name="connsiteY26" fmla="*/ 5606704 h 5643595"/>
              <a:gd name="connsiteX27" fmla="*/ 1992883 w 10307628"/>
              <a:gd name="connsiteY27" fmla="*/ 5602137 h 5643595"/>
              <a:gd name="connsiteX28" fmla="*/ 1938960 w 10307628"/>
              <a:gd name="connsiteY28" fmla="*/ 5611206 h 5643595"/>
              <a:gd name="connsiteX29" fmla="*/ 1932440 w 10307628"/>
              <a:gd name="connsiteY29" fmla="*/ 5611460 h 5643595"/>
              <a:gd name="connsiteX30" fmla="*/ 1887491 w 10307628"/>
              <a:gd name="connsiteY30" fmla="*/ 5610177 h 5643595"/>
              <a:gd name="connsiteX31" fmla="*/ 1820635 w 10307628"/>
              <a:gd name="connsiteY31" fmla="*/ 5603551 h 5643595"/>
              <a:gd name="connsiteX32" fmla="*/ 1799173 w 10307628"/>
              <a:gd name="connsiteY32" fmla="*/ 5594621 h 5643595"/>
              <a:gd name="connsiteX33" fmla="*/ 1548815 w 10307628"/>
              <a:gd name="connsiteY33" fmla="*/ 5594621 h 5643595"/>
              <a:gd name="connsiteX34" fmla="*/ 1541980 w 10307628"/>
              <a:gd name="connsiteY34" fmla="*/ 5596003 h 5643595"/>
              <a:gd name="connsiteX35" fmla="*/ 1537680 w 10307628"/>
              <a:gd name="connsiteY35" fmla="*/ 5605733 h 5643595"/>
              <a:gd name="connsiteX36" fmla="*/ 1514498 w 10307628"/>
              <a:gd name="connsiteY36" fmla="*/ 5602486 h 5643595"/>
              <a:gd name="connsiteX37" fmla="*/ 1510445 w 10307628"/>
              <a:gd name="connsiteY37" fmla="*/ 5601724 h 5643595"/>
              <a:gd name="connsiteX38" fmla="*/ 1495380 w 10307628"/>
              <a:gd name="connsiteY38" fmla="*/ 5603076 h 5643595"/>
              <a:gd name="connsiteX39" fmla="*/ 1489703 w 10307628"/>
              <a:gd name="connsiteY39" fmla="*/ 5597953 h 5643595"/>
              <a:gd name="connsiteX40" fmla="*/ 1438669 w 10307628"/>
              <a:gd name="connsiteY40" fmla="*/ 5600070 h 5643595"/>
              <a:gd name="connsiteX41" fmla="*/ 1341411 w 10307628"/>
              <a:gd name="connsiteY41" fmla="*/ 5613769 h 5643595"/>
              <a:gd name="connsiteX42" fmla="*/ 1326425 w 10307628"/>
              <a:gd name="connsiteY42" fmla="*/ 5619375 h 5643595"/>
              <a:gd name="connsiteX43" fmla="*/ 1227256 w 10307628"/>
              <a:gd name="connsiteY43" fmla="*/ 5628327 h 5643595"/>
              <a:gd name="connsiteX44" fmla="*/ 1159467 w 10307628"/>
              <a:gd name="connsiteY44" fmla="*/ 5638044 h 5643595"/>
              <a:gd name="connsiteX45" fmla="*/ 1144990 w 10307628"/>
              <a:gd name="connsiteY45" fmla="*/ 5643495 h 5643595"/>
              <a:gd name="connsiteX46" fmla="*/ 1128094 w 10307628"/>
              <a:gd name="connsiteY46" fmla="*/ 5638839 h 5643595"/>
              <a:gd name="connsiteX47" fmla="*/ 1123068 w 10307628"/>
              <a:gd name="connsiteY47" fmla="*/ 5634272 h 5643595"/>
              <a:gd name="connsiteX48" fmla="*/ 1069146 w 10307628"/>
              <a:gd name="connsiteY48" fmla="*/ 5643341 h 5643595"/>
              <a:gd name="connsiteX49" fmla="*/ 1062626 w 10307628"/>
              <a:gd name="connsiteY49" fmla="*/ 5643595 h 5643595"/>
              <a:gd name="connsiteX50" fmla="*/ 1017678 w 10307628"/>
              <a:gd name="connsiteY50" fmla="*/ 5642312 h 5643595"/>
              <a:gd name="connsiteX51" fmla="*/ 950822 w 10307628"/>
              <a:gd name="connsiteY51" fmla="*/ 5635687 h 5643595"/>
              <a:gd name="connsiteX52" fmla="*/ 881443 w 10307628"/>
              <a:gd name="connsiteY52" fmla="*/ 5620321 h 5643595"/>
              <a:gd name="connsiteX53" fmla="*/ 841388 w 10307628"/>
              <a:gd name="connsiteY53" fmla="*/ 5614082 h 5643595"/>
              <a:gd name="connsiteX54" fmla="*/ 813523 w 10307628"/>
              <a:gd name="connsiteY54" fmla="*/ 5606907 h 5643595"/>
              <a:gd name="connsiteX55" fmla="*/ 735712 w 10307628"/>
              <a:gd name="connsiteY55" fmla="*/ 5602820 h 5643595"/>
              <a:gd name="connsiteX56" fmla="*/ 603858 w 10307628"/>
              <a:gd name="connsiteY56" fmla="*/ 5601972 h 5643595"/>
              <a:gd name="connsiteX57" fmla="*/ 571767 w 10307628"/>
              <a:gd name="connsiteY57" fmla="*/ 5598288 h 5643595"/>
              <a:gd name="connsiteX58" fmla="*/ 558333 w 10307628"/>
              <a:gd name="connsiteY58" fmla="*/ 5594621 h 5643595"/>
              <a:gd name="connsiteX59" fmla="*/ 33335 w 10307628"/>
              <a:gd name="connsiteY59" fmla="*/ 5594621 h 5643595"/>
              <a:gd name="connsiteX60" fmla="*/ 33335 w 10307628"/>
              <a:gd name="connsiteY60" fmla="*/ 5592586 h 5643595"/>
              <a:gd name="connsiteX61" fmla="*/ 9849 w 10307628"/>
              <a:gd name="connsiteY61" fmla="*/ 5582821 h 5643595"/>
              <a:gd name="connsiteX62" fmla="*/ 0 w 10307628"/>
              <a:gd name="connsiteY62" fmla="*/ 5559138 h 5643595"/>
              <a:gd name="connsiteX63" fmla="*/ 0 w 10307628"/>
              <a:gd name="connsiteY63" fmla="*/ 2822796 h 5643595"/>
              <a:gd name="connsiteX64" fmla="*/ 4140 w 10307628"/>
              <a:gd name="connsiteY64" fmla="*/ 2814726 h 5643595"/>
              <a:gd name="connsiteX65" fmla="*/ 37 w 10307628"/>
              <a:gd name="connsiteY65" fmla="*/ 2804856 h 5643595"/>
              <a:gd name="connsiteX66" fmla="*/ 37 w 10307628"/>
              <a:gd name="connsiteY66" fmla="*/ 58894 h 5643595"/>
              <a:gd name="connsiteX67" fmla="*/ 9918 w 10307628"/>
              <a:gd name="connsiteY67" fmla="*/ 35273 h 5643595"/>
              <a:gd name="connsiteX68" fmla="*/ 33335 w 10307628"/>
              <a:gd name="connsiteY68" fmla="*/ 25556 h 5643595"/>
              <a:gd name="connsiteX69" fmla="*/ 33335 w 10307628"/>
              <a:gd name="connsiteY69" fmla="*/ 20985 h 5643595"/>
              <a:gd name="connsiteX70" fmla="*/ 6462044 w 10307628"/>
              <a:gd name="connsiteY70" fmla="*/ 25681 h 5643595"/>
              <a:gd name="connsiteX71" fmla="*/ 6534914 w 10307628"/>
              <a:gd name="connsiteY71" fmla="*/ 17249 h 5643595"/>
              <a:gd name="connsiteX72" fmla="*/ 6567445 w 10307628"/>
              <a:gd name="connsiteY72" fmla="*/ 17095 h 5643595"/>
              <a:gd name="connsiteX73" fmla="*/ 6588109 w 10307628"/>
              <a:gd name="connsiteY73" fmla="*/ 17800 h 5643595"/>
              <a:gd name="connsiteX74" fmla="*/ 6595145 w 10307628"/>
              <a:gd name="connsiteY74" fmla="*/ 25835 h 5643595"/>
              <a:gd name="connsiteX75" fmla="*/ 6689366 w 10307628"/>
              <a:gd name="connsiteY75" fmla="*/ 28825 h 5643595"/>
              <a:gd name="connsiteX76" fmla="*/ 6775363 w 10307628"/>
              <a:gd name="connsiteY76" fmla="*/ 25305 h 5643595"/>
              <a:gd name="connsiteX77" fmla="*/ 6788137 w 10307628"/>
              <a:gd name="connsiteY77" fmla="*/ 28825 h 5643595"/>
              <a:gd name="connsiteX78" fmla="*/ 6876098 w 10307628"/>
              <a:gd name="connsiteY78" fmla="*/ 26241 h 5643595"/>
              <a:gd name="connsiteX79" fmla="*/ 6902171 w 10307628"/>
              <a:gd name="connsiteY79" fmla="*/ 28825 h 5643595"/>
              <a:gd name="connsiteX80" fmla="*/ 7255611 w 10307628"/>
              <a:gd name="connsiteY80" fmla="*/ 28825 h 5643595"/>
              <a:gd name="connsiteX81" fmla="*/ 7266027 w 10307628"/>
              <a:gd name="connsiteY81" fmla="*/ 26513 h 5643595"/>
              <a:gd name="connsiteX82" fmla="*/ 7320041 w 10307628"/>
              <a:gd name="connsiteY82" fmla="*/ 18963 h 5643595"/>
              <a:gd name="connsiteX83" fmla="*/ 7398508 w 10307628"/>
              <a:gd name="connsiteY83" fmla="*/ 11880 h 5643595"/>
              <a:gd name="connsiteX84" fmla="*/ 7452146 w 10307628"/>
              <a:gd name="connsiteY84" fmla="*/ 4191 h 5643595"/>
              <a:gd name="connsiteX85" fmla="*/ 7480946 w 10307628"/>
              <a:gd name="connsiteY85" fmla="*/ 7176 h 564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0307628" h="5643595">
                <a:moveTo>
                  <a:pt x="7523612" y="0"/>
                </a:moveTo>
                <a:lnTo>
                  <a:pt x="7564336" y="814"/>
                </a:lnTo>
                <a:lnTo>
                  <a:pt x="7617236" y="6056"/>
                </a:lnTo>
                <a:cubicBezTo>
                  <a:pt x="7634734" y="10110"/>
                  <a:pt x="7650532" y="26698"/>
                  <a:pt x="7672131" y="18215"/>
                </a:cubicBezTo>
                <a:lnTo>
                  <a:pt x="7725823" y="28825"/>
                </a:lnTo>
                <a:lnTo>
                  <a:pt x="7821953" y="28825"/>
                </a:lnTo>
                <a:lnTo>
                  <a:pt x="8546161" y="28825"/>
                </a:lnTo>
                <a:cubicBezTo>
                  <a:pt x="8564276" y="25507"/>
                  <a:pt x="8570853" y="19308"/>
                  <a:pt x="8600506" y="18870"/>
                </a:cubicBezTo>
                <a:lnTo>
                  <a:pt x="8653340" y="28825"/>
                </a:lnTo>
                <a:lnTo>
                  <a:pt x="10272011" y="28825"/>
                </a:lnTo>
                <a:cubicBezTo>
                  <a:pt x="10291620" y="28876"/>
                  <a:pt x="10307516" y="44670"/>
                  <a:pt x="10307628" y="64204"/>
                </a:cubicBezTo>
                <a:lnTo>
                  <a:pt x="10307628" y="2653338"/>
                </a:lnTo>
                <a:lnTo>
                  <a:pt x="10307628" y="2970007"/>
                </a:lnTo>
                <a:lnTo>
                  <a:pt x="10307628" y="5559141"/>
                </a:lnTo>
                <a:cubicBezTo>
                  <a:pt x="10307578" y="5578714"/>
                  <a:pt x="10291661" y="5594566"/>
                  <a:pt x="10272011" y="5594621"/>
                </a:cubicBezTo>
                <a:lnTo>
                  <a:pt x="6443177" y="5594621"/>
                </a:lnTo>
                <a:lnTo>
                  <a:pt x="4119673" y="5594621"/>
                </a:lnTo>
                <a:lnTo>
                  <a:pt x="4118280" y="5594853"/>
                </a:lnTo>
                <a:cubicBezTo>
                  <a:pt x="4063035" y="5600785"/>
                  <a:pt x="3909904" y="5601986"/>
                  <a:pt x="3917240" y="5594778"/>
                </a:cubicBezTo>
                <a:lnTo>
                  <a:pt x="3884156" y="5594621"/>
                </a:lnTo>
                <a:lnTo>
                  <a:pt x="3470148" y="5594621"/>
                </a:lnTo>
                <a:lnTo>
                  <a:pt x="2841591" y="5594621"/>
                </a:lnTo>
                <a:lnTo>
                  <a:pt x="2114476" y="5594621"/>
                </a:lnTo>
                <a:lnTo>
                  <a:pt x="2097071" y="5596192"/>
                </a:lnTo>
                <a:lnTo>
                  <a:pt x="2029282" y="5605909"/>
                </a:lnTo>
                <a:lnTo>
                  <a:pt x="2014804" y="5611360"/>
                </a:lnTo>
                <a:lnTo>
                  <a:pt x="1997908" y="5606704"/>
                </a:lnTo>
                <a:cubicBezTo>
                  <a:pt x="1995831" y="5605333"/>
                  <a:pt x="1994139" y="5603792"/>
                  <a:pt x="1992883" y="5602137"/>
                </a:cubicBezTo>
                <a:lnTo>
                  <a:pt x="1938960" y="5611206"/>
                </a:lnTo>
                <a:lnTo>
                  <a:pt x="1932440" y="5611460"/>
                </a:lnTo>
                <a:lnTo>
                  <a:pt x="1887491" y="5610177"/>
                </a:lnTo>
                <a:lnTo>
                  <a:pt x="1820635" y="5603551"/>
                </a:lnTo>
                <a:lnTo>
                  <a:pt x="1799173" y="5594621"/>
                </a:lnTo>
                <a:lnTo>
                  <a:pt x="1548815" y="5594621"/>
                </a:lnTo>
                <a:lnTo>
                  <a:pt x="1541980" y="5596003"/>
                </a:lnTo>
                <a:cubicBezTo>
                  <a:pt x="1538646" y="5597868"/>
                  <a:pt x="1536859" y="5600896"/>
                  <a:pt x="1537680" y="5605733"/>
                </a:cubicBezTo>
                <a:cubicBezTo>
                  <a:pt x="1529903" y="5605249"/>
                  <a:pt x="1522231" y="5603967"/>
                  <a:pt x="1514498" y="5602486"/>
                </a:cubicBezTo>
                <a:lnTo>
                  <a:pt x="1510445" y="5601724"/>
                </a:lnTo>
                <a:lnTo>
                  <a:pt x="1495380" y="5603076"/>
                </a:lnTo>
                <a:lnTo>
                  <a:pt x="1489703" y="5597953"/>
                </a:lnTo>
                <a:lnTo>
                  <a:pt x="1438669" y="5600070"/>
                </a:lnTo>
                <a:cubicBezTo>
                  <a:pt x="1416864" y="5613995"/>
                  <a:pt x="1375615" y="5607614"/>
                  <a:pt x="1341411" y="5613769"/>
                </a:cubicBezTo>
                <a:lnTo>
                  <a:pt x="1326425" y="5619375"/>
                </a:lnTo>
                <a:lnTo>
                  <a:pt x="1227256" y="5628327"/>
                </a:lnTo>
                <a:lnTo>
                  <a:pt x="1159467" y="5638044"/>
                </a:lnTo>
                <a:lnTo>
                  <a:pt x="1144990" y="5643495"/>
                </a:lnTo>
                <a:lnTo>
                  <a:pt x="1128094" y="5638839"/>
                </a:lnTo>
                <a:cubicBezTo>
                  <a:pt x="1126017" y="5637468"/>
                  <a:pt x="1124325" y="5635928"/>
                  <a:pt x="1123068" y="5634272"/>
                </a:cubicBezTo>
                <a:lnTo>
                  <a:pt x="1069146" y="5643341"/>
                </a:lnTo>
                <a:lnTo>
                  <a:pt x="1062626" y="5643595"/>
                </a:lnTo>
                <a:lnTo>
                  <a:pt x="1017678" y="5642312"/>
                </a:lnTo>
                <a:lnTo>
                  <a:pt x="950822" y="5635687"/>
                </a:lnTo>
                <a:cubicBezTo>
                  <a:pt x="928707" y="5630564"/>
                  <a:pt x="908740" y="5609600"/>
                  <a:pt x="881443" y="5620321"/>
                </a:cubicBezTo>
                <a:cubicBezTo>
                  <a:pt x="887490" y="5608452"/>
                  <a:pt x="849018" y="5624096"/>
                  <a:pt x="841388" y="5614082"/>
                </a:cubicBezTo>
                <a:cubicBezTo>
                  <a:pt x="836905" y="5605753"/>
                  <a:pt x="824190" y="5608558"/>
                  <a:pt x="813523" y="5606907"/>
                </a:cubicBezTo>
                <a:cubicBezTo>
                  <a:pt x="804209" y="5599147"/>
                  <a:pt x="752612" y="5598835"/>
                  <a:pt x="735712" y="5602820"/>
                </a:cubicBezTo>
                <a:cubicBezTo>
                  <a:pt x="689434" y="5619272"/>
                  <a:pt x="641095" y="5589736"/>
                  <a:pt x="603858" y="5601972"/>
                </a:cubicBezTo>
                <a:cubicBezTo>
                  <a:pt x="588872" y="5601233"/>
                  <a:pt x="578969" y="5599815"/>
                  <a:pt x="571767" y="5598288"/>
                </a:cubicBezTo>
                <a:lnTo>
                  <a:pt x="558333" y="5594621"/>
                </a:lnTo>
                <a:lnTo>
                  <a:pt x="33335" y="5594621"/>
                </a:lnTo>
                <a:lnTo>
                  <a:pt x="33335" y="5592586"/>
                </a:lnTo>
                <a:lnTo>
                  <a:pt x="9849" y="5582821"/>
                </a:lnTo>
                <a:cubicBezTo>
                  <a:pt x="3785" y="5576757"/>
                  <a:pt x="27" y="5568387"/>
                  <a:pt x="0" y="5559138"/>
                </a:cubicBezTo>
                <a:lnTo>
                  <a:pt x="0" y="2822796"/>
                </a:lnTo>
                <a:lnTo>
                  <a:pt x="4140" y="2814726"/>
                </a:lnTo>
                <a:lnTo>
                  <a:pt x="37" y="2804856"/>
                </a:lnTo>
                <a:lnTo>
                  <a:pt x="37" y="58894"/>
                </a:lnTo>
                <a:cubicBezTo>
                  <a:pt x="90" y="49664"/>
                  <a:pt x="3857" y="41318"/>
                  <a:pt x="9918" y="35273"/>
                </a:cubicBezTo>
                <a:lnTo>
                  <a:pt x="33335" y="25556"/>
                </a:lnTo>
                <a:lnTo>
                  <a:pt x="33335" y="20985"/>
                </a:lnTo>
                <a:lnTo>
                  <a:pt x="6462044" y="25681"/>
                </a:lnTo>
                <a:lnTo>
                  <a:pt x="6534914" y="17249"/>
                </a:lnTo>
                <a:cubicBezTo>
                  <a:pt x="6536143" y="17197"/>
                  <a:pt x="6565934" y="17710"/>
                  <a:pt x="6567445" y="17095"/>
                </a:cubicBezTo>
                <a:lnTo>
                  <a:pt x="6588109" y="17800"/>
                </a:lnTo>
                <a:lnTo>
                  <a:pt x="6595145" y="25835"/>
                </a:lnTo>
                <a:cubicBezTo>
                  <a:pt x="6611540" y="29113"/>
                  <a:pt x="6660888" y="28327"/>
                  <a:pt x="6689366" y="28825"/>
                </a:cubicBezTo>
                <a:lnTo>
                  <a:pt x="6775363" y="25305"/>
                </a:lnTo>
                <a:lnTo>
                  <a:pt x="6788137" y="28825"/>
                </a:lnTo>
                <a:lnTo>
                  <a:pt x="6876098" y="26241"/>
                </a:lnTo>
                <a:lnTo>
                  <a:pt x="6902171" y="28825"/>
                </a:lnTo>
                <a:lnTo>
                  <a:pt x="7255611" y="28825"/>
                </a:lnTo>
                <a:lnTo>
                  <a:pt x="7266027" y="26513"/>
                </a:lnTo>
                <a:lnTo>
                  <a:pt x="7320041" y="18963"/>
                </a:lnTo>
                <a:lnTo>
                  <a:pt x="7398508" y="11880"/>
                </a:lnTo>
                <a:lnTo>
                  <a:pt x="7452146" y="4191"/>
                </a:lnTo>
                <a:cubicBezTo>
                  <a:pt x="7465885" y="3407"/>
                  <a:pt x="7469035" y="7874"/>
                  <a:pt x="7480946" y="7176"/>
                </a:cubicBez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Zástupný obsah 3" descr="Užití elektrické energie - PDF Free Download">
            <a:extLst>
              <a:ext uri="{FF2B5EF4-FFF2-40B4-BE49-F238E27FC236}">
                <a16:creationId xmlns:a16="http://schemas.microsoft.com/office/drawing/2014/main" xmlns="" id="{86877FF5-7C67-DDED-4C77-82D2F3C50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 amt="85000"/>
          </a:blip>
          <a:srcRect t="16253" r="-2" b="732"/>
          <a:stretch/>
        </p:blipFill>
        <p:spPr>
          <a:xfrm>
            <a:off x="763910" y="568496"/>
            <a:ext cx="10664180" cy="5643595"/>
          </a:xfrm>
          <a:custGeom>
            <a:avLst/>
            <a:gdLst/>
            <a:ahLst/>
            <a:cxnLst/>
            <a:rect l="l" t="t" r="r" b="b"/>
            <a:pathLst>
              <a:path w="10664180" h="5643595">
                <a:moveTo>
                  <a:pt x="7783862" y="0"/>
                </a:moveTo>
                <a:lnTo>
                  <a:pt x="7825995" y="814"/>
                </a:lnTo>
                <a:lnTo>
                  <a:pt x="7880725" y="6056"/>
                </a:lnTo>
                <a:cubicBezTo>
                  <a:pt x="7898827" y="10110"/>
                  <a:pt x="7915172" y="26698"/>
                  <a:pt x="7937519" y="18215"/>
                </a:cubicBezTo>
                <a:lnTo>
                  <a:pt x="7993067" y="28825"/>
                </a:lnTo>
                <a:lnTo>
                  <a:pt x="8092523" y="28825"/>
                </a:lnTo>
                <a:lnTo>
                  <a:pt x="8841782" y="28825"/>
                </a:lnTo>
                <a:cubicBezTo>
                  <a:pt x="8860524" y="25507"/>
                  <a:pt x="8867328" y="19308"/>
                  <a:pt x="8898007" y="18870"/>
                </a:cubicBezTo>
                <a:lnTo>
                  <a:pt x="8952668" y="28825"/>
                </a:lnTo>
                <a:lnTo>
                  <a:pt x="10627331" y="28825"/>
                </a:lnTo>
                <a:cubicBezTo>
                  <a:pt x="10647618" y="28876"/>
                  <a:pt x="10664064" y="44670"/>
                  <a:pt x="10664180" y="64204"/>
                </a:cubicBezTo>
                <a:lnTo>
                  <a:pt x="10664180" y="2653338"/>
                </a:lnTo>
                <a:lnTo>
                  <a:pt x="10664180" y="2970007"/>
                </a:lnTo>
                <a:lnTo>
                  <a:pt x="10664180" y="5559141"/>
                </a:lnTo>
                <a:cubicBezTo>
                  <a:pt x="10664128" y="5578714"/>
                  <a:pt x="10647661" y="5594566"/>
                  <a:pt x="10627331" y="5594621"/>
                </a:cubicBezTo>
                <a:lnTo>
                  <a:pt x="6666054" y="5594621"/>
                </a:lnTo>
                <a:lnTo>
                  <a:pt x="4262178" y="5594621"/>
                </a:lnTo>
                <a:lnTo>
                  <a:pt x="4260736" y="5594853"/>
                </a:lnTo>
                <a:cubicBezTo>
                  <a:pt x="4203580" y="5600785"/>
                  <a:pt x="4045152" y="5601986"/>
                  <a:pt x="4052742" y="5594778"/>
                </a:cubicBezTo>
                <a:lnTo>
                  <a:pt x="4018513" y="5594621"/>
                </a:lnTo>
                <a:lnTo>
                  <a:pt x="3590184" y="5594621"/>
                </a:lnTo>
                <a:lnTo>
                  <a:pt x="2939885" y="5594621"/>
                </a:lnTo>
                <a:lnTo>
                  <a:pt x="2187618" y="5594621"/>
                </a:lnTo>
                <a:lnTo>
                  <a:pt x="2169611" y="5596192"/>
                </a:lnTo>
                <a:lnTo>
                  <a:pt x="2099477" y="5605909"/>
                </a:lnTo>
                <a:lnTo>
                  <a:pt x="2084498" y="5611360"/>
                </a:lnTo>
                <a:lnTo>
                  <a:pt x="2067018" y="5606704"/>
                </a:lnTo>
                <a:cubicBezTo>
                  <a:pt x="2064869" y="5605333"/>
                  <a:pt x="2063119" y="5603792"/>
                  <a:pt x="2061819" y="5602137"/>
                </a:cubicBezTo>
                <a:lnTo>
                  <a:pt x="2006031" y="5611206"/>
                </a:lnTo>
                <a:lnTo>
                  <a:pt x="1999286" y="5611460"/>
                </a:lnTo>
                <a:lnTo>
                  <a:pt x="1952782" y="5610177"/>
                </a:lnTo>
                <a:lnTo>
                  <a:pt x="1883613" y="5603551"/>
                </a:lnTo>
                <a:lnTo>
                  <a:pt x="1861409" y="5594621"/>
                </a:lnTo>
                <a:lnTo>
                  <a:pt x="1602390" y="5594621"/>
                </a:lnTo>
                <a:lnTo>
                  <a:pt x="1595319" y="5596003"/>
                </a:lnTo>
                <a:cubicBezTo>
                  <a:pt x="1591870" y="5597868"/>
                  <a:pt x="1590021" y="5600896"/>
                  <a:pt x="1590870" y="5605733"/>
                </a:cubicBezTo>
                <a:cubicBezTo>
                  <a:pt x="1582824" y="5605249"/>
                  <a:pt x="1574887" y="5603967"/>
                  <a:pt x="1566886" y="5602486"/>
                </a:cubicBezTo>
                <a:lnTo>
                  <a:pt x="1562693" y="5601724"/>
                </a:lnTo>
                <a:lnTo>
                  <a:pt x="1547107" y="5603076"/>
                </a:lnTo>
                <a:lnTo>
                  <a:pt x="1541234" y="5597953"/>
                </a:lnTo>
                <a:lnTo>
                  <a:pt x="1488434" y="5600070"/>
                </a:lnTo>
                <a:cubicBezTo>
                  <a:pt x="1465875" y="5613995"/>
                  <a:pt x="1423199" y="5607614"/>
                  <a:pt x="1387812" y="5613769"/>
                </a:cubicBezTo>
                <a:lnTo>
                  <a:pt x="1372308" y="5619375"/>
                </a:lnTo>
                <a:lnTo>
                  <a:pt x="1269708" y="5628327"/>
                </a:lnTo>
                <a:lnTo>
                  <a:pt x="1199575" y="5638044"/>
                </a:lnTo>
                <a:lnTo>
                  <a:pt x="1184597" y="5643495"/>
                </a:lnTo>
                <a:lnTo>
                  <a:pt x="1167116" y="5638839"/>
                </a:lnTo>
                <a:cubicBezTo>
                  <a:pt x="1164967" y="5637468"/>
                  <a:pt x="1163217" y="5635928"/>
                  <a:pt x="1161916" y="5634272"/>
                </a:cubicBezTo>
                <a:lnTo>
                  <a:pt x="1106129" y="5643341"/>
                </a:lnTo>
                <a:lnTo>
                  <a:pt x="1099384" y="5643595"/>
                </a:lnTo>
                <a:lnTo>
                  <a:pt x="1052881" y="5642312"/>
                </a:lnTo>
                <a:lnTo>
                  <a:pt x="983712" y="5635687"/>
                </a:lnTo>
                <a:cubicBezTo>
                  <a:pt x="960832" y="5630564"/>
                  <a:pt x="940175" y="5609600"/>
                  <a:pt x="911933" y="5620321"/>
                </a:cubicBezTo>
                <a:cubicBezTo>
                  <a:pt x="918189" y="5608452"/>
                  <a:pt x="878387" y="5624096"/>
                  <a:pt x="870493" y="5614082"/>
                </a:cubicBezTo>
                <a:cubicBezTo>
                  <a:pt x="865855" y="5605753"/>
                  <a:pt x="852700" y="5608558"/>
                  <a:pt x="841664" y="5606907"/>
                </a:cubicBezTo>
                <a:cubicBezTo>
                  <a:pt x="832028" y="5599147"/>
                  <a:pt x="778646" y="5598835"/>
                  <a:pt x="761161" y="5602820"/>
                </a:cubicBezTo>
                <a:cubicBezTo>
                  <a:pt x="713282" y="5619272"/>
                  <a:pt x="663271" y="5589736"/>
                  <a:pt x="624746" y="5601972"/>
                </a:cubicBezTo>
                <a:cubicBezTo>
                  <a:pt x="609242" y="5601233"/>
                  <a:pt x="598997" y="5599815"/>
                  <a:pt x="591545" y="5598288"/>
                </a:cubicBezTo>
                <a:lnTo>
                  <a:pt x="577646" y="5594621"/>
                </a:lnTo>
                <a:lnTo>
                  <a:pt x="34488" y="5594621"/>
                </a:lnTo>
                <a:lnTo>
                  <a:pt x="34488" y="5592586"/>
                </a:lnTo>
                <a:lnTo>
                  <a:pt x="10190" y="5582821"/>
                </a:lnTo>
                <a:cubicBezTo>
                  <a:pt x="3916" y="5576757"/>
                  <a:pt x="28" y="5568387"/>
                  <a:pt x="0" y="5559138"/>
                </a:cubicBezTo>
                <a:lnTo>
                  <a:pt x="0" y="2822796"/>
                </a:lnTo>
                <a:lnTo>
                  <a:pt x="4283" y="2814726"/>
                </a:lnTo>
                <a:lnTo>
                  <a:pt x="39" y="2804856"/>
                </a:lnTo>
                <a:lnTo>
                  <a:pt x="39" y="58894"/>
                </a:lnTo>
                <a:cubicBezTo>
                  <a:pt x="93" y="49664"/>
                  <a:pt x="3991" y="41318"/>
                  <a:pt x="10261" y="35273"/>
                </a:cubicBezTo>
                <a:lnTo>
                  <a:pt x="34488" y="25556"/>
                </a:lnTo>
                <a:lnTo>
                  <a:pt x="34488" y="20985"/>
                </a:lnTo>
                <a:lnTo>
                  <a:pt x="6685573" y="25681"/>
                </a:lnTo>
                <a:lnTo>
                  <a:pt x="6760964" y="17249"/>
                </a:lnTo>
                <a:cubicBezTo>
                  <a:pt x="6762236" y="17197"/>
                  <a:pt x="6793057" y="17710"/>
                  <a:pt x="6794620" y="17095"/>
                </a:cubicBezTo>
                <a:lnTo>
                  <a:pt x="6815999" y="17800"/>
                </a:lnTo>
                <a:lnTo>
                  <a:pt x="6823278" y="25835"/>
                </a:lnTo>
                <a:cubicBezTo>
                  <a:pt x="6840241" y="29113"/>
                  <a:pt x="6891296" y="28327"/>
                  <a:pt x="6920759" y="28825"/>
                </a:cubicBezTo>
                <a:lnTo>
                  <a:pt x="7009730" y="25305"/>
                </a:lnTo>
                <a:lnTo>
                  <a:pt x="7022946" y="28825"/>
                </a:lnTo>
                <a:lnTo>
                  <a:pt x="7113950" y="26241"/>
                </a:lnTo>
                <a:lnTo>
                  <a:pt x="7140925" y="28825"/>
                </a:lnTo>
                <a:lnTo>
                  <a:pt x="7506591" y="28825"/>
                </a:lnTo>
                <a:lnTo>
                  <a:pt x="7517367" y="26513"/>
                </a:lnTo>
                <a:lnTo>
                  <a:pt x="7573249" y="18963"/>
                </a:lnTo>
                <a:lnTo>
                  <a:pt x="7654431" y="11880"/>
                </a:lnTo>
                <a:lnTo>
                  <a:pt x="7709924" y="4191"/>
                </a:lnTo>
                <a:cubicBezTo>
                  <a:pt x="7724138" y="3407"/>
                  <a:pt x="7727397" y="7874"/>
                  <a:pt x="7739720" y="7176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0C80FB90-4781-4003-8A79-2098DAC3E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7854245">
            <a:off x="10835402" y="-201831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 cstate="print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ED80E9C-8C3D-424B-969F-FFAE1EE881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351E6C5B-843B-4DC0-B590-C0AE3DE80E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89C3115C-006A-48D3-A8DE-F5AB42719BD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036768BB-7A03-4D32-BE12-8A0BA735669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7D504A2A-16C1-4523-B806-1DDC38EE73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4171075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3F5135F-115E-423C-BE4A-B56C35DC9F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82C1E318-0F1F-4920-8C7D-FBAC66631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DE4A7237-B6EB-4FB7-8B68-7C27438D477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84E00FDE-0838-4B5B-A782-6B6C92DB0A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BC1B2F3-8E83-4A70-B103-979C67EECE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45D307FA-6EBE-462C-99A2-25512D13EC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EAF34AB-AE16-45B5-ABC1-801F06223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Čísla z burzy cenných papírů">
            <a:extLst>
              <a:ext uri="{FF2B5EF4-FFF2-40B4-BE49-F238E27FC236}">
                <a16:creationId xmlns:a16="http://schemas.microsoft.com/office/drawing/2014/main" xmlns="" id="{21F52BD0-084A-E062-A3C1-8DEDF9A026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4000"/>
          </a:blip>
          <a:srcRect t="5124" r="-2" b="104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B20F68C-33F0-439B-8625-CDC2BA6761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1" y="3429000"/>
            <a:ext cx="12191999" cy="3429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BC9461C-A5B4-9B0D-7B79-E621A9BF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429000"/>
            <a:ext cx="8667404" cy="20288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1" kern="120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DĚKUJI ZA POZORNOST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A453187-2CF0-46A9-AA9B-8918BA68D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16B33614-B2DD-490C-BEA3-564129B6AA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BA8B0DBA-6761-4CDC-8B71-C1594FC5B0A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21A15258-2360-45C1-8DBA-ACD6A10026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0AE5B18B-E1A6-4A04-86B9-294AC2BCFE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1245111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treetscapeVTI">
  <a:themeElements>
    <a:clrScheme name="Streetscape2">
      <a:dk1>
        <a:sysClr val="windowText" lastClr="000000"/>
      </a:dk1>
      <a:lt1>
        <a:srgbClr val="FFFFFF"/>
      </a:lt1>
      <a:dk2>
        <a:srgbClr val="191919"/>
      </a:dk2>
      <a:lt2>
        <a:srgbClr val="F3F2EE"/>
      </a:lt2>
      <a:accent1>
        <a:srgbClr val="448885"/>
      </a:accent1>
      <a:accent2>
        <a:srgbClr val="627C58"/>
      </a:accent2>
      <a:accent3>
        <a:srgbClr val="848358"/>
      </a:accent3>
      <a:accent4>
        <a:srgbClr val="547096"/>
      </a:accent4>
      <a:accent5>
        <a:srgbClr val="646464"/>
      </a:accent5>
      <a:accent6>
        <a:srgbClr val="A8A8A8"/>
      </a:accent6>
      <a:hlink>
        <a:srgbClr val="0563C1"/>
      </a:hlink>
      <a:folHlink>
        <a:srgbClr val="954F72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treetscapeVTI" id="{B20F88EA-96D0-4E96-9207-A1488DAC5867}" vid="{3F7E5CFE-E584-4E58-A75E-141AC45B1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Vlastní</PresentationFormat>
  <Paragraphs>8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StreetscapeVTI</vt:lpstr>
      <vt:lpstr>ROZVODOVÁ ELEKTRICKÁ SÍŤ</vt:lpstr>
      <vt:lpstr>TRANSFORMÁTOR</vt:lpstr>
      <vt:lpstr>HLAVNÍ JISTIČ</vt:lpstr>
      <vt:lpstr>JISTIČ</vt:lpstr>
      <vt:lpstr>Snímek 5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ROZVODOVÁ ELEKTRICKÁ SÍŤ</dc:title>
  <dc:creator>Alena</dc:creator>
  <cp:lastModifiedBy>Alena</cp:lastModifiedBy>
  <cp:revision>95</cp:revision>
  <dcterms:created xsi:type="dcterms:W3CDTF">2024-11-18T16:08:46Z</dcterms:created>
  <dcterms:modified xsi:type="dcterms:W3CDTF">2024-11-19T19:52:39Z</dcterms:modified>
</cp:coreProperties>
</file>