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15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7158" y="1488363"/>
            <a:ext cx="11194595" cy="2387600"/>
          </a:xfrm>
        </p:spPr>
        <p:txBody>
          <a:bodyPr>
            <a:normAutofit/>
          </a:bodyPr>
          <a:lstStyle/>
          <a:p>
            <a:r>
              <a:rPr lang="cs-CZ" sz="8000" dirty="0" smtClean="0">
                <a:latin typeface="Bahnschrift SemiBold SemiConden" panose="020B0502040204020203" pitchFamily="34" charset="0"/>
              </a:rPr>
              <a:t>EKOLOGICKÉ ZEMĚDĚLSTVÍ</a:t>
            </a:r>
            <a:endParaRPr lang="cs-CZ" sz="8000" dirty="0"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Putování po ekofarmách - Žena.cz - magazín pro že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5" t="14839"/>
          <a:stretch/>
        </p:blipFill>
        <p:spPr bwMode="auto">
          <a:xfrm>
            <a:off x="6009305" y="3873307"/>
            <a:ext cx="5788674" cy="29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áva dělá bů: Zázračné zvíře s několika žaludky | Ábíčko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170" y="0"/>
            <a:ext cx="4706933" cy="2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uře Slepice - Fotografie zdarma na Pixabay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58" y="3667283"/>
            <a:ext cx="2035754" cy="32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ení kráva jako kráva - Lifestylenew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4" t="23183" r="5703" b="8757"/>
          <a:stretch/>
        </p:blipFill>
        <p:spPr bwMode="auto">
          <a:xfrm>
            <a:off x="8011237" y="-161833"/>
            <a:ext cx="3252716" cy="26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5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5879" y="290972"/>
            <a:ext cx="9905998" cy="1478570"/>
          </a:xfrm>
        </p:spPr>
        <p:txBody>
          <a:bodyPr>
            <a:normAutofit/>
          </a:bodyPr>
          <a:lstStyle/>
          <a:p>
            <a:r>
              <a:rPr lang="cs-CZ" sz="6000" dirty="0" smtClean="0">
                <a:latin typeface="Bahnschrift SemiBold SemiConden" panose="020B0502040204020203" pitchFamily="34" charset="0"/>
              </a:rPr>
              <a:t>EKOLOGICKÉ ZEMĚDĚLSTVÍ</a:t>
            </a:r>
            <a:endParaRPr lang="cs-CZ" sz="60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4810" y="1906019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latin typeface="Bahnschrift SemiBold SemiConden" panose="020B0502040204020203" pitchFamily="34" charset="0"/>
              </a:rPr>
              <a:t>Je to zemědělství, které dbá na životní prostředí:</a:t>
            </a:r>
          </a:p>
          <a:p>
            <a:r>
              <a:rPr lang="cs-CZ" sz="2800" dirty="0" smtClean="0">
                <a:latin typeface="Bahnschrift SemiBold SemiConden" panose="020B0502040204020203" pitchFamily="34" charset="0"/>
              </a:rPr>
              <a:t>Udržuje a podporuje zdraví ekosystému</a:t>
            </a:r>
          </a:p>
          <a:p>
            <a:r>
              <a:rPr lang="cs-CZ" sz="2800" dirty="0" smtClean="0">
                <a:latin typeface="Bahnschrift SemiBold SemiConden" panose="020B0502040204020203" pitchFamily="34" charset="0"/>
              </a:rPr>
              <a:t>Nepoužívá chemické postřiky a umělá hnojiva</a:t>
            </a:r>
          </a:p>
          <a:p>
            <a:r>
              <a:rPr lang="cs-CZ" sz="2800" dirty="0" smtClean="0">
                <a:latin typeface="Bahnschrift SemiBold SemiConden" panose="020B0502040204020203" pitchFamily="34" charset="0"/>
              </a:rPr>
              <a:t>Pečuje o kulturní krajinu </a:t>
            </a:r>
          </a:p>
          <a:p>
            <a:r>
              <a:rPr lang="cs-CZ" sz="2800" dirty="0" smtClean="0">
                <a:latin typeface="Bahnschrift SemiBold SemiConden" panose="020B0502040204020203" pitchFamily="34" charset="0"/>
              </a:rPr>
              <a:t>Zachovává významné krajinné prvky</a:t>
            </a:r>
          </a:p>
          <a:p>
            <a:endParaRPr lang="cs-CZ" sz="2000" dirty="0">
              <a:latin typeface="Bahnschrift SemiBold SemiConden" panose="020B0502040204020203" pitchFamily="34" charset="0"/>
            </a:endParaRPr>
          </a:p>
        </p:txBody>
      </p:sp>
      <p:pic>
        <p:nvPicPr>
          <p:cNvPr id="3076" name="Picture 4" descr="Biopotraviny a ekozemědělství v EU (infografika) | Témata | Evropský  parla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91" r="70234" b="37527"/>
          <a:stretch/>
        </p:blipFill>
        <p:spPr bwMode="auto">
          <a:xfrm>
            <a:off x="9394058" y="2661314"/>
            <a:ext cx="2506792" cy="23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opotraviny a ekozemědělství v EU (infografika) | Témata | Evropský  parla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03" t="32938" b="40125"/>
          <a:stretch/>
        </p:blipFill>
        <p:spPr bwMode="auto">
          <a:xfrm>
            <a:off x="6582960" y="4053386"/>
            <a:ext cx="2561040" cy="25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5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Bahnschrift SemiBold SemiConden" panose="020B0502040204020203" pitchFamily="34" charset="0"/>
              </a:rPr>
              <a:t>CÍLE EKOLOGICKÉHO ZEMĚDĚLSTVÍ</a:t>
            </a:r>
            <a:endParaRPr lang="cs-CZ" sz="54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2230" y="2526757"/>
            <a:ext cx="9905999" cy="354171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Bahnschrift SemiBold SemiConden" panose="020B0502040204020203" pitchFamily="34" charset="0"/>
              </a:rPr>
              <a:t>Udržení dlouhodobé úrodnosti půdy</a:t>
            </a:r>
          </a:p>
          <a:p>
            <a:r>
              <a:rPr lang="cs-CZ" sz="2800" dirty="0" smtClean="0">
                <a:latin typeface="Bahnschrift SemiBold SemiConden" panose="020B0502040204020203" pitchFamily="34" charset="0"/>
              </a:rPr>
              <a:t>Šetrné hospodaření v krajině</a:t>
            </a:r>
          </a:p>
          <a:p>
            <a:r>
              <a:rPr lang="cs-CZ" sz="2800" dirty="0" smtClean="0">
                <a:latin typeface="Bahnschrift SemiBold SemiConden" panose="020B0502040204020203" pitchFamily="34" charset="0"/>
              </a:rPr>
              <a:t>Udržení osídlení venkova</a:t>
            </a:r>
            <a:endParaRPr lang="cs-CZ" sz="2800" dirty="0">
              <a:latin typeface="Bahnschrift SemiBold SemiConden" panose="020B0502040204020203" pitchFamily="34" charset="0"/>
            </a:endParaRPr>
          </a:p>
        </p:txBody>
      </p:sp>
      <p:pic>
        <p:nvPicPr>
          <p:cNvPr id="4098" name="Picture 2" descr="Co je ekologické zemědělství?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9" t="42015" r="54388" b="3856"/>
          <a:stretch/>
        </p:blipFill>
        <p:spPr bwMode="auto">
          <a:xfrm>
            <a:off x="6632812" y="2097088"/>
            <a:ext cx="4708477" cy="44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4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049" y="252978"/>
            <a:ext cx="9905998" cy="147857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Bahnschrift SemiBold SemiConden" panose="020B0502040204020203" pitchFamily="34" charset="0"/>
              </a:rPr>
              <a:t>FARMY V ČESKÉ REPUBLICE</a:t>
            </a:r>
            <a:endParaRPr lang="cs-CZ" sz="54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Bahnschrift SemiBold SemiConden" panose="020B0502040204020203" pitchFamily="34" charset="0"/>
              </a:rPr>
              <a:t>Kozí farma Ratibořice</a:t>
            </a:r>
          </a:p>
          <a:p>
            <a:endParaRPr lang="cs-CZ" sz="3200" dirty="0">
              <a:latin typeface="Bahnschrift SemiBold SemiConden" panose="020B0502040204020203" pitchFamily="34" charset="0"/>
            </a:endParaRPr>
          </a:p>
          <a:p>
            <a:endParaRPr lang="cs-CZ" sz="3200" dirty="0" smtClean="0">
              <a:latin typeface="Bahnschrift SemiBold SemiConden" panose="020B0502040204020203" pitchFamily="34" charset="0"/>
            </a:endParaRPr>
          </a:p>
          <a:p>
            <a:r>
              <a:rPr lang="cs-CZ" sz="3200" dirty="0" smtClean="0">
                <a:latin typeface="Bahnschrift SemiBold SemiConden" panose="020B0502040204020203" pitchFamily="34" charset="0"/>
              </a:rPr>
              <a:t>EKO farma Tasovice</a:t>
            </a:r>
            <a:endParaRPr lang="cs-CZ" sz="3200" dirty="0">
              <a:latin typeface="Bahnschrift SemiBold SemiConden" panose="020B0502040204020203" pitchFamily="34" charset="0"/>
            </a:endParaRPr>
          </a:p>
        </p:txBody>
      </p:sp>
      <p:pic>
        <p:nvPicPr>
          <p:cNvPr id="2052" name="Picture 4" descr="BIOFARMA DoRa (Jaroměřice nad Rokytnou, Ratibořice) • Firm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851" y="1643421"/>
            <a:ext cx="3398994" cy="25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zí farma Dvůr Ratibořice - vysocina.e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4" t="17255" r="2060" b="2217"/>
          <a:stretch/>
        </p:blipFill>
        <p:spPr bwMode="auto">
          <a:xfrm>
            <a:off x="8963695" y="1213609"/>
            <a:ext cx="3078051" cy="2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kologické farmy Tasovice • Firm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940" y="4771967"/>
            <a:ext cx="2768034" cy="18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kologické farmy Tasovice • Firm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8845" y="4460950"/>
            <a:ext cx="3346499" cy="22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4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6821" y="1280496"/>
            <a:ext cx="9905999" cy="354171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Bahnschrift SemiBold SemiConden" panose="020B0502040204020203" pitchFamily="34" charset="0"/>
              </a:rPr>
              <a:t>Farma ARNOŠTICE</a:t>
            </a:r>
          </a:p>
          <a:p>
            <a:endParaRPr lang="cs-CZ" sz="3200" dirty="0">
              <a:latin typeface="Bahnschrift SemiBold SemiConden" panose="020B0502040204020203" pitchFamily="34" charset="0"/>
            </a:endParaRPr>
          </a:p>
          <a:p>
            <a:endParaRPr lang="cs-CZ" sz="3200" dirty="0" smtClean="0">
              <a:latin typeface="Bahnschrift SemiBold SemiConden" panose="020B0502040204020203" pitchFamily="34" charset="0"/>
            </a:endParaRPr>
          </a:p>
          <a:p>
            <a:r>
              <a:rPr lang="cs-CZ" sz="3200" dirty="0" smtClean="0">
                <a:latin typeface="Bahnschrift SemiBold SemiConden" panose="020B0502040204020203" pitchFamily="34" charset="0"/>
              </a:rPr>
              <a:t>Kozí farma Pěnčín</a:t>
            </a:r>
            <a:endParaRPr lang="cs-CZ" sz="3200" dirty="0">
              <a:latin typeface="Bahnschrift SemiBold SemiConden" panose="020B0502040204020203" pitchFamily="34" charset="0"/>
            </a:endParaRPr>
          </a:p>
        </p:txBody>
      </p:sp>
      <p:pic>
        <p:nvPicPr>
          <p:cNvPr id="5122" name="Picture 2" descr="Biofarma ARNOŠTICE (Žďár, Žehrov) • Firm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591" y="165810"/>
            <a:ext cx="2481854" cy="24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165" y="165810"/>
            <a:ext cx="3283591" cy="2462694"/>
          </a:xfrm>
          <a:prstGeom prst="rect">
            <a:avLst/>
          </a:prstGeom>
        </p:spPr>
      </p:pic>
      <p:pic>
        <p:nvPicPr>
          <p:cNvPr id="5126" name="Picture 6" descr="Kozí farma Pěnčí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625" y="4218404"/>
            <a:ext cx="3954061" cy="22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 ná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445" y="3348174"/>
            <a:ext cx="3091568" cy="23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0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06189" y="2433670"/>
            <a:ext cx="9905998" cy="1478570"/>
          </a:xfrm>
        </p:spPr>
        <p:txBody>
          <a:bodyPr>
            <a:normAutofit/>
          </a:bodyPr>
          <a:lstStyle/>
          <a:p>
            <a:r>
              <a:rPr lang="cs-CZ" sz="6000" dirty="0" smtClean="0">
                <a:latin typeface="Bahnschrift SemiBold SemiConden" panose="020B0502040204020203" pitchFamily="34" charset="0"/>
              </a:rPr>
              <a:t>DĚKUJI ZA POZORNOST</a:t>
            </a:r>
            <a:endParaRPr lang="cs-CZ" sz="60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54</TotalTime>
  <Words>65</Words>
  <Application>Microsoft Office PowerPoint</Application>
  <PresentationFormat>Vlastní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Obvod</vt:lpstr>
      <vt:lpstr>EKOLOGICKÉ ZEMĚDĚLSTVÍ</vt:lpstr>
      <vt:lpstr>EKOLOGICKÉ ZEMĚDĚLSTVÍ</vt:lpstr>
      <vt:lpstr>CÍLE EKOLOGICKÉHO ZEMĚDĚLSTVÍ</vt:lpstr>
      <vt:lpstr>FARMY V ČESKÉ REPUBLICE</vt:lpstr>
      <vt:lpstr>Snímek 5</vt:lpstr>
      <vt:lpstr>DĚKUJI ZA POZORNOST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Natalie Dvořáková</dc:creator>
  <cp:lastModifiedBy>Alena</cp:lastModifiedBy>
  <cp:revision>7</cp:revision>
  <dcterms:created xsi:type="dcterms:W3CDTF">2024-05-06T13:14:23Z</dcterms:created>
  <dcterms:modified xsi:type="dcterms:W3CDTF">2024-05-09T20:20:40Z</dcterms:modified>
</cp:coreProperties>
</file>