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3" r:id="rId4"/>
    <p:sldId id="257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68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44D2-86A3-401F-9DD5-CDDF0DF48B22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8BA7-7956-49B0-8F4D-343907CE3D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29466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44D2-86A3-401F-9DD5-CDDF0DF48B22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8BA7-7956-49B0-8F4D-343907CE3D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4012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44D2-86A3-401F-9DD5-CDDF0DF48B22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8BA7-7956-49B0-8F4D-343907CE3D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34832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44D2-86A3-401F-9DD5-CDDF0DF48B22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8BA7-7956-49B0-8F4D-343907CE3D6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67208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44D2-86A3-401F-9DD5-CDDF0DF48B22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8BA7-7956-49B0-8F4D-343907CE3D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95473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44D2-86A3-401F-9DD5-CDDF0DF48B22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8BA7-7956-49B0-8F4D-343907CE3D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0620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44D2-86A3-401F-9DD5-CDDF0DF48B22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8BA7-7956-49B0-8F4D-343907CE3D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86306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44D2-86A3-401F-9DD5-CDDF0DF48B22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8BA7-7956-49B0-8F4D-343907CE3D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2120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44D2-86A3-401F-9DD5-CDDF0DF48B22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8BA7-7956-49B0-8F4D-343907CE3D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3466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44D2-86A3-401F-9DD5-CDDF0DF48B22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8BA7-7956-49B0-8F4D-343907CE3D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81640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44D2-86A3-401F-9DD5-CDDF0DF48B22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8BA7-7956-49B0-8F4D-343907CE3D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31738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44D2-86A3-401F-9DD5-CDDF0DF48B22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8BA7-7956-49B0-8F4D-343907CE3D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21473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44D2-86A3-401F-9DD5-CDDF0DF48B22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8BA7-7956-49B0-8F4D-343907CE3D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94005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44D2-86A3-401F-9DD5-CDDF0DF48B22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8BA7-7956-49B0-8F4D-343907CE3D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34981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44D2-86A3-401F-9DD5-CDDF0DF48B22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8BA7-7956-49B0-8F4D-343907CE3D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12845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44D2-86A3-401F-9DD5-CDDF0DF48B22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8BA7-7956-49B0-8F4D-343907CE3D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0013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44D2-86A3-401F-9DD5-CDDF0DF48B22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8BA7-7956-49B0-8F4D-343907CE3D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052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7D344D2-86A3-401F-9DD5-CDDF0DF48B22}" type="datetimeFigureOut">
              <a:rPr lang="cs-CZ" smtClean="0"/>
              <a:pPr/>
              <a:t>23.12.2023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1618BA7-7956-49B0-8F4D-343907CE3D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179512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E6EBCBD-3F2B-D522-99B2-EE8914F7F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2836" y="2443962"/>
            <a:ext cx="9144000" cy="1641490"/>
          </a:xfrm>
        </p:spPr>
        <p:txBody>
          <a:bodyPr>
            <a:normAutofit/>
          </a:bodyPr>
          <a:lstStyle/>
          <a:p>
            <a:pPr algn="l"/>
            <a:r>
              <a:rPr lang="cs-CZ" sz="7200" dirty="0">
                <a:latin typeface="Bahnschrift SemiBold" panose="020B0502040204020203" pitchFamily="34" charset="0"/>
              </a:rPr>
              <a:t>PLASTY A MIKROPLASTY</a:t>
            </a:r>
          </a:p>
        </p:txBody>
      </p:sp>
      <p:pic>
        <p:nvPicPr>
          <p:cNvPr id="1026" name="Picture 2" descr="Znečištění světových oceánů je alarmující">
            <a:extLst>
              <a:ext uri="{FF2B5EF4-FFF2-40B4-BE49-F238E27FC236}">
                <a16:creationId xmlns:a16="http://schemas.microsoft.com/office/drawing/2014/main" xmlns="" id="{2258055D-E294-0EC7-B308-B955E83DE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550" y="3840137"/>
            <a:ext cx="4231961" cy="282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Krize s makroplasty a mikroplasty vyžaduje systémové změny - Samosebou.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004" y="218942"/>
            <a:ext cx="3172336" cy="211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lasty a mikroplasty v mořích: příčiny i preven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0519" y="3795372"/>
            <a:ext cx="4301070" cy="286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ikroplasty v podezření. Zamořují svět a lidé je i konzumují | Věda |  Lidovky.c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1974" y="257859"/>
            <a:ext cx="3181654" cy="207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Kde vzala Země své oceány | iROZHLAS - spolehlivé zprávy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409"/>
          <a:stretch/>
        </p:blipFill>
        <p:spPr bwMode="auto">
          <a:xfrm>
            <a:off x="8513833" y="212598"/>
            <a:ext cx="3077153" cy="217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362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290" y="326488"/>
            <a:ext cx="10515600" cy="1325563"/>
          </a:xfrm>
        </p:spPr>
        <p:txBody>
          <a:bodyPr>
            <a:normAutofit/>
          </a:bodyPr>
          <a:lstStyle/>
          <a:p>
            <a:r>
              <a:rPr lang="cs-CZ" sz="6000" dirty="0" smtClean="0">
                <a:latin typeface="Bahnschrift SemiBold" panose="020B0502040204020203" pitchFamily="34" charset="0"/>
              </a:rPr>
              <a:t>PLASTY A MIKROPLASTY</a:t>
            </a:r>
            <a:endParaRPr lang="cs-CZ" sz="6000" dirty="0">
              <a:latin typeface="Bahnschrift SemiBold" panose="020B0502040204020203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5613" y="1954414"/>
            <a:ext cx="10233800" cy="4351338"/>
          </a:xfrm>
        </p:spPr>
        <p:txBody>
          <a:bodyPr/>
          <a:lstStyle/>
          <a:p>
            <a:r>
              <a:rPr lang="cs-CZ" dirty="0" smtClean="0">
                <a:latin typeface="Bahnschrift SemiBold" panose="020B0502040204020203" pitchFamily="34" charset="0"/>
              </a:rPr>
              <a:t>V oceánech dnes plave více než 150 milionů </a:t>
            </a:r>
          </a:p>
          <a:p>
            <a:pPr marL="0" indent="0">
              <a:buNone/>
            </a:pPr>
            <a:r>
              <a:rPr lang="cs-CZ" dirty="0">
                <a:latin typeface="Bahnschrift SemiBold" panose="020B0502040204020203" pitchFamily="34" charset="0"/>
              </a:rPr>
              <a:t> </a:t>
            </a:r>
            <a:r>
              <a:rPr lang="cs-CZ" dirty="0" smtClean="0">
                <a:latin typeface="Bahnschrift SemiBold" panose="020B0502040204020203" pitchFamily="34" charset="0"/>
              </a:rPr>
              <a:t>  tun plastů</a:t>
            </a:r>
          </a:p>
          <a:p>
            <a:r>
              <a:rPr lang="cs-CZ" dirty="0" smtClean="0">
                <a:latin typeface="Bahnschrift SemiBold" panose="020B0502040204020203" pitchFamily="34" charset="0"/>
              </a:rPr>
              <a:t>Každý rok přibude zhruba 4,8-12,7 milionů </a:t>
            </a:r>
          </a:p>
          <a:p>
            <a:pPr marL="0" indent="0">
              <a:buNone/>
            </a:pPr>
            <a:r>
              <a:rPr lang="cs-CZ" dirty="0" smtClean="0">
                <a:latin typeface="Bahnschrift SemiBold" panose="020B0502040204020203" pitchFamily="34" charset="0"/>
              </a:rPr>
              <a:t>   tun plastového odpadu</a:t>
            </a:r>
          </a:p>
          <a:p>
            <a:endParaRPr lang="cs-CZ" dirty="0"/>
          </a:p>
        </p:txBody>
      </p:sp>
      <p:pic>
        <p:nvPicPr>
          <p:cNvPr id="1026" name="Picture 2" descr="https://www.europarl.europa.eu/resources/library/images/20181008PHT15277/20181008PHT15277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8168" y="3524017"/>
            <a:ext cx="5615631" cy="320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4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Autofit/>
          </a:bodyPr>
          <a:lstStyle/>
          <a:p>
            <a:r>
              <a:rPr lang="cs-CZ" sz="6000" dirty="0" smtClean="0">
                <a:latin typeface="Bahnschrift SemiBold" panose="020B0502040204020203" pitchFamily="34" charset="0"/>
              </a:rPr>
              <a:t>CO MIKROPLASTY ZPŮSOBUJÍ?</a:t>
            </a:r>
            <a:endParaRPr lang="cs-CZ" sz="6000" dirty="0">
              <a:latin typeface="Bahnschrift SemiBold" panose="020B0502040204020203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3114" y="1851383"/>
            <a:ext cx="10233800" cy="4351338"/>
          </a:xfrm>
        </p:spPr>
        <p:txBody>
          <a:bodyPr/>
          <a:lstStyle/>
          <a:p>
            <a:r>
              <a:rPr lang="cs-CZ" dirty="0" err="1" smtClean="0">
                <a:latin typeface="Bahnschrift SemiBold" panose="020B0502040204020203" pitchFamily="34" charset="0"/>
              </a:rPr>
              <a:t>Mikroplasty</a:t>
            </a:r>
            <a:r>
              <a:rPr lang="cs-CZ" dirty="0" smtClean="0">
                <a:latin typeface="Bahnschrift SemiBold" panose="020B0502040204020203" pitchFamily="34" charset="0"/>
              </a:rPr>
              <a:t> mohou být škodlivé , protože často obsahují různé stabilizátory, zpomalovače hoření a další chemické látky</a:t>
            </a:r>
          </a:p>
          <a:p>
            <a:endParaRPr lang="cs-CZ" dirty="0"/>
          </a:p>
        </p:txBody>
      </p:sp>
      <p:pic>
        <p:nvPicPr>
          <p:cNvPr id="4098" name="Picture 2" descr="Mikroplasty: Odkud se berou, co způsobují a jak se jich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972" y="3567448"/>
            <a:ext cx="5265042" cy="295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ikroplasty – Wikiped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1261" y="3509494"/>
            <a:ext cx="3832539" cy="301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944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C867055-B7D0-F98B-924B-ED4EEB334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36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cs-CZ" sz="4800" dirty="0" smtClean="0">
                <a:latin typeface="Bahnschrift SemiBold" panose="020B0502040204020203" pitchFamily="34" charset="0"/>
              </a:rPr>
              <a:t>PROBLÉMY ZPŮSOBENÉ PLASTOVÝM ODPADEM V OCEÁNECH</a:t>
            </a:r>
            <a:endParaRPr lang="cs-CZ" sz="4800" dirty="0">
              <a:latin typeface="Bahnschrift SemiBold" panose="020B0502040204020203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F5EADD8-C152-2CBB-9480-0C418513E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155" y="2018809"/>
            <a:ext cx="10349248" cy="4351338"/>
          </a:xfrm>
        </p:spPr>
        <p:txBody>
          <a:bodyPr/>
          <a:lstStyle/>
          <a:p>
            <a:pPr marL="0" indent="0">
              <a:buNone/>
            </a:pPr>
            <a:r>
              <a:rPr lang="cs-CZ" sz="3200" b="1" u="sng" dirty="0" smtClean="0">
                <a:latin typeface="Bahnschrift SemiBold" panose="020B0502040204020203" pitchFamily="34" charset="0"/>
              </a:rPr>
              <a:t>PODMOŘSKÝ ŽIVOT</a:t>
            </a:r>
          </a:p>
          <a:p>
            <a:r>
              <a:rPr lang="cs-CZ" dirty="0" smtClean="0">
                <a:latin typeface="Bahnschrift SemiBold" panose="020B0502040204020203" pitchFamily="34" charset="0"/>
              </a:rPr>
              <a:t>Mořští </a:t>
            </a:r>
            <a:r>
              <a:rPr lang="cs-CZ" dirty="0">
                <a:latin typeface="Bahnschrift SemiBold" panose="020B0502040204020203" pitchFamily="34" charset="0"/>
              </a:rPr>
              <a:t>živočichové si plasty spletou s potravou a polykají </a:t>
            </a:r>
            <a:r>
              <a:rPr lang="cs-CZ" dirty="0" err="1">
                <a:latin typeface="Bahnschrift SemiBold" panose="020B0502040204020203" pitchFamily="34" charset="0"/>
              </a:rPr>
              <a:t>je,nebo</a:t>
            </a:r>
            <a:r>
              <a:rPr lang="cs-CZ" dirty="0">
                <a:latin typeface="Bahnschrift SemiBold" panose="020B0502040204020203" pitchFamily="34" charset="0"/>
              </a:rPr>
              <a:t> se do odpadu-včetně zbytků rybářských sítí </a:t>
            </a:r>
            <a:r>
              <a:rPr lang="cs-CZ" dirty="0" smtClean="0">
                <a:latin typeface="Bahnschrift SemiBold" panose="020B0502040204020203" pitchFamily="34" charset="0"/>
              </a:rPr>
              <a:t>zamotají</a:t>
            </a:r>
          </a:p>
          <a:p>
            <a:r>
              <a:rPr lang="cs-CZ" dirty="0" smtClean="0">
                <a:latin typeface="Bahnschrift SemiBold" panose="020B0502040204020203" pitchFamily="34" charset="0"/>
              </a:rPr>
              <a:t>Z plastů se uvolňují škodlivé chemikálie</a:t>
            </a:r>
          </a:p>
          <a:p>
            <a:r>
              <a:rPr lang="cs-CZ" dirty="0" smtClean="0">
                <a:latin typeface="Bahnschrift SemiBold" panose="020B0502040204020203" pitchFamily="34" charset="0"/>
              </a:rPr>
              <a:t>Degradace přírodních stanovišť</a:t>
            </a:r>
          </a:p>
          <a:p>
            <a:pPr marL="0" indent="0">
              <a:buNone/>
            </a:pPr>
            <a:r>
              <a:rPr lang="cs-CZ" sz="3200" b="1" u="sng" dirty="0" smtClean="0">
                <a:latin typeface="Bahnschrift SemiBold" panose="020B0502040204020203" pitchFamily="34" charset="0"/>
              </a:rPr>
              <a:t>LIDSKÉ ZDRAVÍ</a:t>
            </a:r>
          </a:p>
          <a:p>
            <a:r>
              <a:rPr lang="cs-CZ" sz="3200" dirty="0" smtClean="0">
                <a:latin typeface="Bahnschrift SemiBold" panose="020B0502040204020203" pitchFamily="34" charset="0"/>
              </a:rPr>
              <a:t>Jsme vystaveni </a:t>
            </a:r>
            <a:r>
              <a:rPr lang="cs-CZ" sz="3200" dirty="0" err="1" smtClean="0">
                <a:latin typeface="Bahnschrift SemiBold" panose="020B0502040204020203" pitchFamily="34" charset="0"/>
              </a:rPr>
              <a:t>chemikáliím,které</a:t>
            </a:r>
            <a:r>
              <a:rPr lang="cs-CZ" sz="3200" dirty="0" smtClean="0">
                <a:latin typeface="Bahnschrift SemiBold" panose="020B0502040204020203" pitchFamily="34" charset="0"/>
              </a:rPr>
              <a:t> konzumujeme například v rybách</a:t>
            </a:r>
            <a:endParaRPr lang="cs-CZ" sz="3200" dirty="0">
              <a:latin typeface="Bahnschrift SemiBold" panose="020B0502040204020203" pitchFamily="34" charset="0"/>
            </a:endParaRPr>
          </a:p>
        </p:txBody>
      </p:sp>
      <p:pic>
        <p:nvPicPr>
          <p:cNvPr id="2050" name="Picture 2" descr="Jak lososi poznají, kam mají migrovat? - Zeptejte se přírodovědců |  Přírodovědci.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7379" y="3612403"/>
            <a:ext cx="3566421" cy="144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284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6000" dirty="0" smtClean="0">
                <a:latin typeface="Bahnschrift SemiBold" panose="020B0502040204020203" pitchFamily="34" charset="0"/>
              </a:rPr>
              <a:t>PLASTY V MOŘÍCH OHROŽUJÍ ZVÍŘATA I LIDI!!!</a:t>
            </a:r>
            <a:endParaRPr lang="cs-CZ" sz="6000" dirty="0">
              <a:latin typeface="Bahnschrift SemiBold" panose="020B0502040204020203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3482" y="2057445"/>
            <a:ext cx="10233800" cy="4351338"/>
          </a:xfrm>
        </p:spPr>
        <p:txBody>
          <a:bodyPr/>
          <a:lstStyle/>
          <a:p>
            <a:r>
              <a:rPr lang="cs-CZ" dirty="0" smtClean="0">
                <a:latin typeface="Bahnschrift SemiBold" panose="020B0502040204020203" pitchFamily="34" charset="0"/>
              </a:rPr>
              <a:t>Plasty v oceánech nejsou problémem jen kvůli znečištěným plážím ale hlavně kvůli ničivému vlivu na mořské </a:t>
            </a:r>
            <a:r>
              <a:rPr lang="cs-CZ" dirty="0" err="1" smtClean="0">
                <a:latin typeface="Bahnschrift SemiBold" panose="020B0502040204020203" pitchFamily="34" charset="0"/>
              </a:rPr>
              <a:t>živočichy,kteří</a:t>
            </a:r>
            <a:r>
              <a:rPr lang="cs-CZ" dirty="0" smtClean="0">
                <a:latin typeface="Bahnschrift SemiBold" panose="020B0502040204020203" pitchFamily="34" charset="0"/>
              </a:rPr>
              <a:t> se do větších kusů odpadu zamotávají a ty menší si pletou s potravou.</a:t>
            </a:r>
          </a:p>
          <a:p>
            <a:r>
              <a:rPr lang="cs-CZ" dirty="0" smtClean="0">
                <a:latin typeface="Bahnschrift SemiBold" panose="020B0502040204020203" pitchFamily="34" charset="0"/>
              </a:rPr>
              <a:t>Požití plastů je může přímo zabít nebo tím mohou do svého těla vstřebat toxické chemické látky.</a:t>
            </a:r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3074" name="Picture 2" descr="Plasty a mikroplasty v mořích: příčiny i prevenc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983"/>
          <a:stretch/>
        </p:blipFill>
        <p:spPr bwMode="auto">
          <a:xfrm>
            <a:off x="7126562" y="4353059"/>
            <a:ext cx="4657608" cy="242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588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353354" y="2193925"/>
            <a:ext cx="10515600" cy="1325563"/>
          </a:xfrm>
        </p:spPr>
        <p:txBody>
          <a:bodyPr>
            <a:normAutofit/>
          </a:bodyPr>
          <a:lstStyle/>
          <a:p>
            <a:r>
              <a:rPr lang="cs-CZ" sz="7200" dirty="0" smtClean="0">
                <a:latin typeface="Bahnschrift SemiBold" panose="020B0502040204020203" pitchFamily="34" charset="0"/>
              </a:rPr>
              <a:t>DĚKUJI ZA POZORNOST</a:t>
            </a:r>
            <a:endParaRPr lang="cs-CZ" sz="72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15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loubka">
  <a:themeElements>
    <a:clrScheme name="Hloubka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Hloubka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loubk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Hloubka</Template>
  <TotalTime>64</TotalTime>
  <Words>150</Words>
  <Application>Microsoft Office PowerPoint</Application>
  <PresentationFormat>Vlastní</PresentationFormat>
  <Paragraphs>19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Hloubka</vt:lpstr>
      <vt:lpstr>PLASTY A MIKROPLASTY</vt:lpstr>
      <vt:lpstr>PLASTY A MIKROPLASTY</vt:lpstr>
      <vt:lpstr>CO MIKROPLASTY ZPŮSOBUJÍ?</vt:lpstr>
      <vt:lpstr>PROBLÉMY ZPŮSOBENÉ PLASTOVÝM ODPADEM V OCEÁNECH</vt:lpstr>
      <vt:lpstr>PLASTY V MOŘÍCH OHROŽUJÍ ZVÍŘATA I LIDI!!!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zak14 Dyjakovice</dc:creator>
  <cp:lastModifiedBy>Alena</cp:lastModifiedBy>
  <cp:revision>7</cp:revision>
  <dcterms:created xsi:type="dcterms:W3CDTF">2023-12-18T10:05:32Z</dcterms:created>
  <dcterms:modified xsi:type="dcterms:W3CDTF">2023-12-23T14:03:17Z</dcterms:modified>
</cp:coreProperties>
</file>