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8B443-099B-4829-8739-F2BA6CD9E204}" v="529" dt="2023-12-20T15:50:47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5C6BB-D08A-483C-9921-6E671D1A448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3C107F-55F8-46D6-99CC-C86759CED3E0}">
      <dgm:prSet/>
      <dgm:spPr/>
      <dgm:t>
        <a:bodyPr/>
        <a:lstStyle/>
        <a:p>
          <a:r>
            <a:rPr lang="en-US"/>
            <a:t>V oceánu se v součastnosti nachází 50-75bilionů mikroplastů a plastů.</a:t>
          </a:r>
        </a:p>
      </dgm:t>
    </dgm:pt>
    <dgm:pt modelId="{9F68631B-A785-4D87-86A7-F85D1F9FB9E8}" type="parTrans" cxnId="{CAEF76F2-EB91-403E-8FF9-10ED5ED3CB01}">
      <dgm:prSet/>
      <dgm:spPr/>
      <dgm:t>
        <a:bodyPr/>
        <a:lstStyle/>
        <a:p>
          <a:endParaRPr lang="en-US"/>
        </a:p>
      </dgm:t>
    </dgm:pt>
    <dgm:pt modelId="{4D7E1DC2-BA92-4CBB-8C4C-750AAD69843D}" type="sibTrans" cxnId="{CAEF76F2-EB91-403E-8FF9-10ED5ED3CB01}">
      <dgm:prSet/>
      <dgm:spPr/>
      <dgm:t>
        <a:bodyPr/>
        <a:lstStyle/>
        <a:p>
          <a:endParaRPr lang="en-US"/>
        </a:p>
      </dgm:t>
    </dgm:pt>
    <dgm:pt modelId="{ABAED688-5826-41D4-B234-179A59F0156B}">
      <dgm:prSet/>
      <dgm:spPr/>
      <dgm:t>
        <a:bodyPr/>
        <a:lstStyle/>
        <a:p>
          <a:r>
            <a:rPr lang="en-US"/>
            <a:t>Mikroplast je označení pro různorodé úlomky plastů.</a:t>
          </a:r>
        </a:p>
      </dgm:t>
    </dgm:pt>
    <dgm:pt modelId="{360F4AEE-F4C8-46F3-8805-D886EDC097E9}" type="parTrans" cxnId="{6AC88C4F-3C56-47D3-8BC5-27CC93C46D9B}">
      <dgm:prSet/>
      <dgm:spPr/>
      <dgm:t>
        <a:bodyPr/>
        <a:lstStyle/>
        <a:p>
          <a:endParaRPr lang="en-US"/>
        </a:p>
      </dgm:t>
    </dgm:pt>
    <dgm:pt modelId="{46673525-C584-483C-9B54-4991E85D918E}" type="sibTrans" cxnId="{6AC88C4F-3C56-47D3-8BC5-27CC93C46D9B}">
      <dgm:prSet/>
      <dgm:spPr/>
      <dgm:t>
        <a:bodyPr/>
        <a:lstStyle/>
        <a:p>
          <a:endParaRPr lang="en-US"/>
        </a:p>
      </dgm:t>
    </dgm:pt>
    <dgm:pt modelId="{06E68438-378A-49E2-87FB-1A1FA9A5D39B}">
      <dgm:prSet/>
      <dgm:spPr/>
      <dgm:t>
        <a:bodyPr/>
        <a:lstStyle/>
        <a:p>
          <a:r>
            <a:rPr lang="en-US"/>
            <a:t>Vyskytují se ve vodě,ve vzduchu i v půdě jako součást jejich znečistění.</a:t>
          </a:r>
        </a:p>
      </dgm:t>
    </dgm:pt>
    <dgm:pt modelId="{EEAB1635-C902-411E-B2CC-9D46855BE46D}" type="parTrans" cxnId="{39A77FEF-D154-42C1-9766-D69F2AEB5E36}">
      <dgm:prSet/>
      <dgm:spPr/>
      <dgm:t>
        <a:bodyPr/>
        <a:lstStyle/>
        <a:p>
          <a:endParaRPr lang="en-US"/>
        </a:p>
      </dgm:t>
    </dgm:pt>
    <dgm:pt modelId="{71C736CC-F97C-4946-9013-343602C8D7E1}" type="sibTrans" cxnId="{39A77FEF-D154-42C1-9766-D69F2AEB5E36}">
      <dgm:prSet/>
      <dgm:spPr/>
      <dgm:t>
        <a:bodyPr/>
        <a:lstStyle/>
        <a:p>
          <a:endParaRPr lang="en-US"/>
        </a:p>
      </dgm:t>
    </dgm:pt>
    <dgm:pt modelId="{116A6644-5B1E-4DE2-A9DB-7445389E35B5}" type="pres">
      <dgm:prSet presAssocID="{1A25C6BB-D08A-483C-9921-6E671D1A44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B7D5B8F-5C02-4495-BC51-C0143C83BD28}" type="pres">
      <dgm:prSet presAssocID="{CD3C107F-55F8-46D6-99CC-C86759CED3E0}" presName="hierRoot1" presStyleCnt="0"/>
      <dgm:spPr/>
    </dgm:pt>
    <dgm:pt modelId="{CC8FA631-E2C3-481D-910A-223AF928BF4D}" type="pres">
      <dgm:prSet presAssocID="{CD3C107F-55F8-46D6-99CC-C86759CED3E0}" presName="composite" presStyleCnt="0"/>
      <dgm:spPr/>
    </dgm:pt>
    <dgm:pt modelId="{A3ED246F-C6FC-4E8D-ABAB-B232495DB688}" type="pres">
      <dgm:prSet presAssocID="{CD3C107F-55F8-46D6-99CC-C86759CED3E0}" presName="background" presStyleLbl="node0" presStyleIdx="0" presStyleCnt="3"/>
      <dgm:spPr/>
    </dgm:pt>
    <dgm:pt modelId="{0BA67FA1-91AA-464D-9EF4-99E20976B6B0}" type="pres">
      <dgm:prSet presAssocID="{CD3C107F-55F8-46D6-99CC-C86759CED3E0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9A1BAB-EBC6-46E2-9597-4FF8EC650CD7}" type="pres">
      <dgm:prSet presAssocID="{CD3C107F-55F8-46D6-99CC-C86759CED3E0}" presName="hierChild2" presStyleCnt="0"/>
      <dgm:spPr/>
    </dgm:pt>
    <dgm:pt modelId="{B7E06B2C-A5E6-4A94-B29C-1CB2B31C0C3C}" type="pres">
      <dgm:prSet presAssocID="{ABAED688-5826-41D4-B234-179A59F0156B}" presName="hierRoot1" presStyleCnt="0"/>
      <dgm:spPr/>
    </dgm:pt>
    <dgm:pt modelId="{221AAFE4-DC5F-488E-A514-C70E58BD04EF}" type="pres">
      <dgm:prSet presAssocID="{ABAED688-5826-41D4-B234-179A59F0156B}" presName="composite" presStyleCnt="0"/>
      <dgm:spPr/>
    </dgm:pt>
    <dgm:pt modelId="{806FAA4C-7B1D-4F5B-B391-615D7E6289A2}" type="pres">
      <dgm:prSet presAssocID="{ABAED688-5826-41D4-B234-179A59F0156B}" presName="background" presStyleLbl="node0" presStyleIdx="1" presStyleCnt="3"/>
      <dgm:spPr/>
    </dgm:pt>
    <dgm:pt modelId="{CE00C2BF-AD5E-4A9A-9D1E-8C2E050B0E8C}" type="pres">
      <dgm:prSet presAssocID="{ABAED688-5826-41D4-B234-179A59F0156B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9CDA561-0F0A-41CD-BE6E-60AE66615AF1}" type="pres">
      <dgm:prSet presAssocID="{ABAED688-5826-41D4-B234-179A59F0156B}" presName="hierChild2" presStyleCnt="0"/>
      <dgm:spPr/>
    </dgm:pt>
    <dgm:pt modelId="{5FC302AC-19A6-4DEF-AE8E-65DCF28B63D6}" type="pres">
      <dgm:prSet presAssocID="{06E68438-378A-49E2-87FB-1A1FA9A5D39B}" presName="hierRoot1" presStyleCnt="0"/>
      <dgm:spPr/>
    </dgm:pt>
    <dgm:pt modelId="{18F04CB7-7735-4D7E-8EB4-3FC97B61EBB7}" type="pres">
      <dgm:prSet presAssocID="{06E68438-378A-49E2-87FB-1A1FA9A5D39B}" presName="composite" presStyleCnt="0"/>
      <dgm:spPr/>
    </dgm:pt>
    <dgm:pt modelId="{A797FF64-FBB3-41E9-863D-C1B8DD4E37AC}" type="pres">
      <dgm:prSet presAssocID="{06E68438-378A-49E2-87FB-1A1FA9A5D39B}" presName="background" presStyleLbl="node0" presStyleIdx="2" presStyleCnt="3"/>
      <dgm:spPr/>
    </dgm:pt>
    <dgm:pt modelId="{5BAD9C53-0D64-4918-81FB-B8FBF5E39E5F}" type="pres">
      <dgm:prSet presAssocID="{06E68438-378A-49E2-87FB-1A1FA9A5D39B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EADD666-6C1C-4DB6-A24C-17B888E0E1E4}" type="pres">
      <dgm:prSet presAssocID="{06E68438-378A-49E2-87FB-1A1FA9A5D39B}" presName="hierChild2" presStyleCnt="0"/>
      <dgm:spPr/>
    </dgm:pt>
  </dgm:ptLst>
  <dgm:cxnLst>
    <dgm:cxn modelId="{DC20A49E-F8B4-46DA-A12A-BD2423CE5303}" type="presOf" srcId="{06E68438-378A-49E2-87FB-1A1FA9A5D39B}" destId="{5BAD9C53-0D64-4918-81FB-B8FBF5E39E5F}" srcOrd="0" destOrd="0" presId="urn:microsoft.com/office/officeart/2005/8/layout/hierarchy1"/>
    <dgm:cxn modelId="{39A77FEF-D154-42C1-9766-D69F2AEB5E36}" srcId="{1A25C6BB-D08A-483C-9921-6E671D1A4489}" destId="{06E68438-378A-49E2-87FB-1A1FA9A5D39B}" srcOrd="2" destOrd="0" parTransId="{EEAB1635-C902-411E-B2CC-9D46855BE46D}" sibTransId="{71C736CC-F97C-4946-9013-343602C8D7E1}"/>
    <dgm:cxn modelId="{6AC88C4F-3C56-47D3-8BC5-27CC93C46D9B}" srcId="{1A25C6BB-D08A-483C-9921-6E671D1A4489}" destId="{ABAED688-5826-41D4-B234-179A59F0156B}" srcOrd="1" destOrd="0" parTransId="{360F4AEE-F4C8-46F3-8805-D886EDC097E9}" sibTransId="{46673525-C584-483C-9B54-4991E85D918E}"/>
    <dgm:cxn modelId="{A58C04C3-7576-4D35-BCCE-A45242A1E5C2}" type="presOf" srcId="{ABAED688-5826-41D4-B234-179A59F0156B}" destId="{CE00C2BF-AD5E-4A9A-9D1E-8C2E050B0E8C}" srcOrd="0" destOrd="0" presId="urn:microsoft.com/office/officeart/2005/8/layout/hierarchy1"/>
    <dgm:cxn modelId="{5D447ED6-0918-4E7C-8E66-CDC53D9A1B20}" type="presOf" srcId="{1A25C6BB-D08A-483C-9921-6E671D1A4489}" destId="{116A6644-5B1E-4DE2-A9DB-7445389E35B5}" srcOrd="0" destOrd="0" presId="urn:microsoft.com/office/officeart/2005/8/layout/hierarchy1"/>
    <dgm:cxn modelId="{CAEF76F2-EB91-403E-8FF9-10ED5ED3CB01}" srcId="{1A25C6BB-D08A-483C-9921-6E671D1A4489}" destId="{CD3C107F-55F8-46D6-99CC-C86759CED3E0}" srcOrd="0" destOrd="0" parTransId="{9F68631B-A785-4D87-86A7-F85D1F9FB9E8}" sibTransId="{4D7E1DC2-BA92-4CBB-8C4C-750AAD69843D}"/>
    <dgm:cxn modelId="{8A49146E-4733-4E46-863F-773D28E68F0B}" type="presOf" srcId="{CD3C107F-55F8-46D6-99CC-C86759CED3E0}" destId="{0BA67FA1-91AA-464D-9EF4-99E20976B6B0}" srcOrd="0" destOrd="0" presId="urn:microsoft.com/office/officeart/2005/8/layout/hierarchy1"/>
    <dgm:cxn modelId="{EA4DBD2F-E466-4429-91B4-3E28308E870C}" type="presParOf" srcId="{116A6644-5B1E-4DE2-A9DB-7445389E35B5}" destId="{9B7D5B8F-5C02-4495-BC51-C0143C83BD28}" srcOrd="0" destOrd="0" presId="urn:microsoft.com/office/officeart/2005/8/layout/hierarchy1"/>
    <dgm:cxn modelId="{13B2953E-6FC6-4D3B-912C-2B7B4D12DC29}" type="presParOf" srcId="{9B7D5B8F-5C02-4495-BC51-C0143C83BD28}" destId="{CC8FA631-E2C3-481D-910A-223AF928BF4D}" srcOrd="0" destOrd="0" presId="urn:microsoft.com/office/officeart/2005/8/layout/hierarchy1"/>
    <dgm:cxn modelId="{BDBCDD83-0F0E-4582-A649-7422B1C83DBB}" type="presParOf" srcId="{CC8FA631-E2C3-481D-910A-223AF928BF4D}" destId="{A3ED246F-C6FC-4E8D-ABAB-B232495DB688}" srcOrd="0" destOrd="0" presId="urn:microsoft.com/office/officeart/2005/8/layout/hierarchy1"/>
    <dgm:cxn modelId="{F6E5A6F9-C6DD-4146-8275-D77E6C80B5A3}" type="presParOf" srcId="{CC8FA631-E2C3-481D-910A-223AF928BF4D}" destId="{0BA67FA1-91AA-464D-9EF4-99E20976B6B0}" srcOrd="1" destOrd="0" presId="urn:microsoft.com/office/officeart/2005/8/layout/hierarchy1"/>
    <dgm:cxn modelId="{54C4F0B7-FCDE-47F4-AD0B-3AE4858FAE90}" type="presParOf" srcId="{9B7D5B8F-5C02-4495-BC51-C0143C83BD28}" destId="{F79A1BAB-EBC6-46E2-9597-4FF8EC650CD7}" srcOrd="1" destOrd="0" presId="urn:microsoft.com/office/officeart/2005/8/layout/hierarchy1"/>
    <dgm:cxn modelId="{54F14862-7EE6-40BB-BD24-AFB7EFE5EC49}" type="presParOf" srcId="{116A6644-5B1E-4DE2-A9DB-7445389E35B5}" destId="{B7E06B2C-A5E6-4A94-B29C-1CB2B31C0C3C}" srcOrd="1" destOrd="0" presId="urn:microsoft.com/office/officeart/2005/8/layout/hierarchy1"/>
    <dgm:cxn modelId="{900C776E-73A0-44E6-B20C-D7AC5EDBC174}" type="presParOf" srcId="{B7E06B2C-A5E6-4A94-B29C-1CB2B31C0C3C}" destId="{221AAFE4-DC5F-488E-A514-C70E58BD04EF}" srcOrd="0" destOrd="0" presId="urn:microsoft.com/office/officeart/2005/8/layout/hierarchy1"/>
    <dgm:cxn modelId="{EDF45DB1-0D9C-4CEE-8710-6FB11CD3527C}" type="presParOf" srcId="{221AAFE4-DC5F-488E-A514-C70E58BD04EF}" destId="{806FAA4C-7B1D-4F5B-B391-615D7E6289A2}" srcOrd="0" destOrd="0" presId="urn:microsoft.com/office/officeart/2005/8/layout/hierarchy1"/>
    <dgm:cxn modelId="{0D41C6EE-743D-4EE0-8BFD-4A302193D134}" type="presParOf" srcId="{221AAFE4-DC5F-488E-A514-C70E58BD04EF}" destId="{CE00C2BF-AD5E-4A9A-9D1E-8C2E050B0E8C}" srcOrd="1" destOrd="0" presId="urn:microsoft.com/office/officeart/2005/8/layout/hierarchy1"/>
    <dgm:cxn modelId="{EB0BF314-6E13-4ADA-B9D8-75362BEBF8D0}" type="presParOf" srcId="{B7E06B2C-A5E6-4A94-B29C-1CB2B31C0C3C}" destId="{D9CDA561-0F0A-41CD-BE6E-60AE66615AF1}" srcOrd="1" destOrd="0" presId="urn:microsoft.com/office/officeart/2005/8/layout/hierarchy1"/>
    <dgm:cxn modelId="{7523AD44-83E8-472F-93FC-18DE1C85AD5B}" type="presParOf" srcId="{116A6644-5B1E-4DE2-A9DB-7445389E35B5}" destId="{5FC302AC-19A6-4DEF-AE8E-65DCF28B63D6}" srcOrd="2" destOrd="0" presId="urn:microsoft.com/office/officeart/2005/8/layout/hierarchy1"/>
    <dgm:cxn modelId="{0F6CFAFF-4B15-4211-9735-B16C9B1F7AE5}" type="presParOf" srcId="{5FC302AC-19A6-4DEF-AE8E-65DCF28B63D6}" destId="{18F04CB7-7735-4D7E-8EB4-3FC97B61EBB7}" srcOrd="0" destOrd="0" presId="urn:microsoft.com/office/officeart/2005/8/layout/hierarchy1"/>
    <dgm:cxn modelId="{352DCA16-C5A0-4700-93A8-447CF24AFB5D}" type="presParOf" srcId="{18F04CB7-7735-4D7E-8EB4-3FC97B61EBB7}" destId="{A797FF64-FBB3-41E9-863D-C1B8DD4E37AC}" srcOrd="0" destOrd="0" presId="urn:microsoft.com/office/officeart/2005/8/layout/hierarchy1"/>
    <dgm:cxn modelId="{08411E90-128B-4E48-9524-25EFA6CF5AC5}" type="presParOf" srcId="{18F04CB7-7735-4D7E-8EB4-3FC97B61EBB7}" destId="{5BAD9C53-0D64-4918-81FB-B8FBF5E39E5F}" srcOrd="1" destOrd="0" presId="urn:microsoft.com/office/officeart/2005/8/layout/hierarchy1"/>
    <dgm:cxn modelId="{DFD4B423-76BE-4A70-A7E9-19550DEDFC03}" type="presParOf" srcId="{5FC302AC-19A6-4DEF-AE8E-65DCF28B63D6}" destId="{FEADD666-6C1C-4DB6-A24C-17B888E0E1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6F732-804A-485E-A733-DFB0DE8699F2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38BDB9-8487-43EB-863B-F6511DB6A6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baseline="0"/>
            <a:t>Primární mikroplasty se přidávají do nátěrových barev nebo zcela běžné kosmetiky.</a:t>
          </a:r>
          <a:endParaRPr lang="en-US"/>
        </a:p>
      </dgm:t>
    </dgm:pt>
    <dgm:pt modelId="{596EEBFE-0AD5-4785-81CA-AB8826353AA4}" type="parTrans" cxnId="{8A829EED-8CD5-47C6-A27D-629932D34E21}">
      <dgm:prSet/>
      <dgm:spPr/>
      <dgm:t>
        <a:bodyPr/>
        <a:lstStyle/>
        <a:p>
          <a:endParaRPr lang="en-US"/>
        </a:p>
      </dgm:t>
    </dgm:pt>
    <dgm:pt modelId="{6B0A4C5E-A706-48F0-B5DA-6A9B4924525B}" type="sibTrans" cxnId="{8A829EED-8CD5-47C6-A27D-629932D34E21}">
      <dgm:prSet/>
      <dgm:spPr/>
      <dgm:t>
        <a:bodyPr/>
        <a:lstStyle/>
        <a:p>
          <a:endParaRPr lang="en-US"/>
        </a:p>
      </dgm:t>
    </dgm:pt>
    <dgm:pt modelId="{12E25A90-DB34-46BB-8189-6950FED702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baseline="0"/>
            <a:t>Sekundární vznikají zejména mechanickým otěrem pneumatik.</a:t>
          </a:r>
          <a:endParaRPr lang="en-US"/>
        </a:p>
      </dgm:t>
    </dgm:pt>
    <dgm:pt modelId="{5442D220-E805-47F7-88FF-0219ACF50874}" type="parTrans" cxnId="{A2CF1B2C-0BBE-4BC9-9C00-F30BF4B841F7}">
      <dgm:prSet/>
      <dgm:spPr/>
      <dgm:t>
        <a:bodyPr/>
        <a:lstStyle/>
        <a:p>
          <a:endParaRPr lang="en-US"/>
        </a:p>
      </dgm:t>
    </dgm:pt>
    <dgm:pt modelId="{3171FA81-38A4-4268-A92A-B71A76798C24}" type="sibTrans" cxnId="{A2CF1B2C-0BBE-4BC9-9C00-F30BF4B841F7}">
      <dgm:prSet/>
      <dgm:spPr/>
      <dgm:t>
        <a:bodyPr/>
        <a:lstStyle/>
        <a:p>
          <a:endParaRPr lang="en-US"/>
        </a:p>
      </dgm:t>
    </dgm:pt>
    <dgm:pt modelId="{3E141A3E-ADB9-43A8-AAC2-4572481A9113}" type="pres">
      <dgm:prSet presAssocID="{A1E6F732-804A-485E-A733-DFB0DE8699F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1670167-DEA4-4AF8-B268-2E08ECA48652}" type="pres">
      <dgm:prSet presAssocID="{AC38BDB9-8487-43EB-863B-F6511DB6A61B}" presName="compNode" presStyleCnt="0"/>
      <dgm:spPr/>
    </dgm:pt>
    <dgm:pt modelId="{50D11B3D-7CAE-4496-B341-EC8EC41D445F}" type="pres">
      <dgm:prSet presAssocID="{AC38BDB9-8487-43EB-863B-F6511DB6A61B}" presName="bgRect" presStyleLbl="bgShp" presStyleIdx="0" presStyleCnt="2"/>
      <dgm:spPr/>
    </dgm:pt>
    <dgm:pt modelId="{719C19A9-036D-4683-841A-A4E691FDE0DA}" type="pres">
      <dgm:prSet presAssocID="{AC38BDB9-8487-43EB-863B-F6511DB6A61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Paleta"/>
        </a:ext>
      </dgm:extLst>
    </dgm:pt>
    <dgm:pt modelId="{72432EA4-4B6F-41FB-9389-48CC0C346F92}" type="pres">
      <dgm:prSet presAssocID="{AC38BDB9-8487-43EB-863B-F6511DB6A61B}" presName="spaceRect" presStyleCnt="0"/>
      <dgm:spPr/>
    </dgm:pt>
    <dgm:pt modelId="{AEA538C0-E587-4E17-B968-E58CC304E52F}" type="pres">
      <dgm:prSet presAssocID="{AC38BDB9-8487-43EB-863B-F6511DB6A61B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E46C7FD-A460-4980-9FB0-41E18673EB85}" type="pres">
      <dgm:prSet presAssocID="{6B0A4C5E-A706-48F0-B5DA-6A9B4924525B}" presName="sibTrans" presStyleCnt="0"/>
      <dgm:spPr/>
    </dgm:pt>
    <dgm:pt modelId="{3838FDA5-2C85-4D98-8433-5866C509451C}" type="pres">
      <dgm:prSet presAssocID="{12E25A90-DB34-46BB-8189-6950FED702B8}" presName="compNode" presStyleCnt="0"/>
      <dgm:spPr/>
    </dgm:pt>
    <dgm:pt modelId="{51FD4A0E-ED37-4474-8B4E-ACFA3374660A}" type="pres">
      <dgm:prSet presAssocID="{12E25A90-DB34-46BB-8189-6950FED702B8}" presName="bgRect" presStyleLbl="bgShp" presStyleIdx="1" presStyleCnt="2"/>
      <dgm:spPr/>
    </dgm:pt>
    <dgm:pt modelId="{0E29ACFF-1491-4B16-8BDF-81FDDA5840F3}" type="pres">
      <dgm:prSet presAssocID="{12E25A90-DB34-46BB-8189-6950FED702B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Motocykl"/>
        </a:ext>
      </dgm:extLst>
    </dgm:pt>
    <dgm:pt modelId="{0E690BA4-A1DB-4D4F-8182-BBD12A543F46}" type="pres">
      <dgm:prSet presAssocID="{12E25A90-DB34-46BB-8189-6950FED702B8}" presName="spaceRect" presStyleCnt="0"/>
      <dgm:spPr/>
    </dgm:pt>
    <dgm:pt modelId="{821AB00A-D9AF-4D5B-90B0-05403213A5BB}" type="pres">
      <dgm:prSet presAssocID="{12E25A90-DB34-46BB-8189-6950FED702B8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008467FB-5AE7-450A-AD99-FEECE9DFE583}" type="presOf" srcId="{AC38BDB9-8487-43EB-863B-F6511DB6A61B}" destId="{AEA538C0-E587-4E17-B968-E58CC304E52F}" srcOrd="0" destOrd="0" presId="urn:microsoft.com/office/officeart/2018/2/layout/IconVerticalSolidList"/>
    <dgm:cxn modelId="{CC95FD6D-C533-4B25-9CBF-8F3B6EDAEED7}" type="presOf" srcId="{12E25A90-DB34-46BB-8189-6950FED702B8}" destId="{821AB00A-D9AF-4D5B-90B0-05403213A5BB}" srcOrd="0" destOrd="0" presId="urn:microsoft.com/office/officeart/2018/2/layout/IconVerticalSolidList"/>
    <dgm:cxn modelId="{FCD99FE7-3417-4760-A6F1-4FB032C59181}" type="presOf" srcId="{A1E6F732-804A-485E-A733-DFB0DE8699F2}" destId="{3E141A3E-ADB9-43A8-AAC2-4572481A9113}" srcOrd="0" destOrd="0" presId="urn:microsoft.com/office/officeart/2018/2/layout/IconVerticalSolidList"/>
    <dgm:cxn modelId="{A2CF1B2C-0BBE-4BC9-9C00-F30BF4B841F7}" srcId="{A1E6F732-804A-485E-A733-DFB0DE8699F2}" destId="{12E25A90-DB34-46BB-8189-6950FED702B8}" srcOrd="1" destOrd="0" parTransId="{5442D220-E805-47F7-88FF-0219ACF50874}" sibTransId="{3171FA81-38A4-4268-A92A-B71A76798C24}"/>
    <dgm:cxn modelId="{8A829EED-8CD5-47C6-A27D-629932D34E21}" srcId="{A1E6F732-804A-485E-A733-DFB0DE8699F2}" destId="{AC38BDB9-8487-43EB-863B-F6511DB6A61B}" srcOrd="0" destOrd="0" parTransId="{596EEBFE-0AD5-4785-81CA-AB8826353AA4}" sibTransId="{6B0A4C5E-A706-48F0-B5DA-6A9B4924525B}"/>
    <dgm:cxn modelId="{A20BB46C-3B27-4811-B9F7-B3442F42A32A}" type="presParOf" srcId="{3E141A3E-ADB9-43A8-AAC2-4572481A9113}" destId="{C1670167-DEA4-4AF8-B268-2E08ECA48652}" srcOrd="0" destOrd="0" presId="urn:microsoft.com/office/officeart/2018/2/layout/IconVerticalSolidList"/>
    <dgm:cxn modelId="{604A5BEA-2639-44EE-AC4A-0DC83DD1BAEE}" type="presParOf" srcId="{C1670167-DEA4-4AF8-B268-2E08ECA48652}" destId="{50D11B3D-7CAE-4496-B341-EC8EC41D445F}" srcOrd="0" destOrd="0" presId="urn:microsoft.com/office/officeart/2018/2/layout/IconVerticalSolidList"/>
    <dgm:cxn modelId="{2F4A97BE-CDCA-403B-8FD2-0B1F317446C9}" type="presParOf" srcId="{C1670167-DEA4-4AF8-B268-2E08ECA48652}" destId="{719C19A9-036D-4683-841A-A4E691FDE0DA}" srcOrd="1" destOrd="0" presId="urn:microsoft.com/office/officeart/2018/2/layout/IconVerticalSolidList"/>
    <dgm:cxn modelId="{30C862BA-E0BC-4187-8D27-9E9022BFE8D2}" type="presParOf" srcId="{C1670167-DEA4-4AF8-B268-2E08ECA48652}" destId="{72432EA4-4B6F-41FB-9389-48CC0C346F92}" srcOrd="2" destOrd="0" presId="urn:microsoft.com/office/officeart/2018/2/layout/IconVerticalSolidList"/>
    <dgm:cxn modelId="{932B4CC4-F3B7-458E-8B25-67F279305D8B}" type="presParOf" srcId="{C1670167-DEA4-4AF8-B268-2E08ECA48652}" destId="{AEA538C0-E587-4E17-B968-E58CC304E52F}" srcOrd="3" destOrd="0" presId="urn:microsoft.com/office/officeart/2018/2/layout/IconVerticalSolidList"/>
    <dgm:cxn modelId="{8E748AB9-E10C-4150-AD8D-187EA99B1994}" type="presParOf" srcId="{3E141A3E-ADB9-43A8-AAC2-4572481A9113}" destId="{AE46C7FD-A460-4980-9FB0-41E18673EB85}" srcOrd="1" destOrd="0" presId="urn:microsoft.com/office/officeart/2018/2/layout/IconVerticalSolidList"/>
    <dgm:cxn modelId="{D10EB11B-77D0-44FA-8860-8D04EF5392B7}" type="presParOf" srcId="{3E141A3E-ADB9-43A8-AAC2-4572481A9113}" destId="{3838FDA5-2C85-4D98-8433-5866C509451C}" srcOrd="2" destOrd="0" presId="urn:microsoft.com/office/officeart/2018/2/layout/IconVerticalSolidList"/>
    <dgm:cxn modelId="{A264229A-1AA1-42DE-BEBB-81ACCDB8750C}" type="presParOf" srcId="{3838FDA5-2C85-4D98-8433-5866C509451C}" destId="{51FD4A0E-ED37-4474-8B4E-ACFA3374660A}" srcOrd="0" destOrd="0" presId="urn:microsoft.com/office/officeart/2018/2/layout/IconVerticalSolidList"/>
    <dgm:cxn modelId="{E6A7F742-DD19-43EB-8F40-72B45FB76A74}" type="presParOf" srcId="{3838FDA5-2C85-4D98-8433-5866C509451C}" destId="{0E29ACFF-1491-4B16-8BDF-81FDDA5840F3}" srcOrd="1" destOrd="0" presId="urn:microsoft.com/office/officeart/2018/2/layout/IconVerticalSolidList"/>
    <dgm:cxn modelId="{5ED1B567-491C-4CD6-A876-47FC4E9A87AF}" type="presParOf" srcId="{3838FDA5-2C85-4D98-8433-5866C509451C}" destId="{0E690BA4-A1DB-4D4F-8182-BBD12A543F46}" srcOrd="2" destOrd="0" presId="urn:microsoft.com/office/officeart/2018/2/layout/IconVerticalSolidList"/>
    <dgm:cxn modelId="{72BBE99D-AB6D-445D-B56C-F89B7F6B088C}" type="presParOf" srcId="{3838FDA5-2C85-4D98-8433-5866C509451C}" destId="{821AB00A-D9AF-4D5B-90B0-05403213A5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F0447B-C22E-419E-BBBF-80ECA0F705F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DD9D7A-5011-435A-A872-F7ED92FBE44C}">
      <dgm:prSet/>
      <dgm:spPr/>
      <dgm:t>
        <a:bodyPr/>
        <a:lstStyle/>
        <a:p>
          <a:r>
            <a:rPr lang="en-US" b="0" baseline="0"/>
            <a:t>Míra usazování mikroplastů se každých 15let zdvojnásobuje.</a:t>
          </a:r>
          <a:endParaRPr lang="en-US"/>
        </a:p>
      </dgm:t>
    </dgm:pt>
    <dgm:pt modelId="{79B05D39-1CB0-4F54-9B36-E4A4DD4A94EF}" type="parTrans" cxnId="{4923E6D1-7822-4985-8DBE-F7051231E6BD}">
      <dgm:prSet/>
      <dgm:spPr/>
      <dgm:t>
        <a:bodyPr/>
        <a:lstStyle/>
        <a:p>
          <a:endParaRPr lang="en-US"/>
        </a:p>
      </dgm:t>
    </dgm:pt>
    <dgm:pt modelId="{A26EBB39-D78C-46E0-B989-2563771CBE15}" type="sibTrans" cxnId="{4923E6D1-7822-4985-8DBE-F7051231E6BD}">
      <dgm:prSet/>
      <dgm:spPr/>
      <dgm:t>
        <a:bodyPr/>
        <a:lstStyle/>
        <a:p>
          <a:endParaRPr lang="en-US"/>
        </a:p>
      </dgm:t>
    </dgm:pt>
    <dgm:pt modelId="{44C969A5-AA9B-424A-BAA2-78EF2DAD5897}">
      <dgm:prSet/>
      <dgm:spPr/>
      <dgm:t>
        <a:bodyPr/>
        <a:lstStyle/>
        <a:p>
          <a:r>
            <a:rPr lang="en-US" b="0" baseline="0"/>
            <a:t>Mikroplasty se také nachazejí v rybách.</a:t>
          </a:r>
          <a:endParaRPr lang="en-US"/>
        </a:p>
      </dgm:t>
    </dgm:pt>
    <dgm:pt modelId="{E6BB3E02-256A-417C-8C6F-58CFA2EE7092}" type="parTrans" cxnId="{B9F25C78-016C-41F4-9BDE-02EA4F3FD953}">
      <dgm:prSet/>
      <dgm:spPr/>
      <dgm:t>
        <a:bodyPr/>
        <a:lstStyle/>
        <a:p>
          <a:endParaRPr lang="en-US"/>
        </a:p>
      </dgm:t>
    </dgm:pt>
    <dgm:pt modelId="{6BFF69CC-254A-4468-B2FE-58174CF7CA98}" type="sibTrans" cxnId="{B9F25C78-016C-41F4-9BDE-02EA4F3FD953}">
      <dgm:prSet/>
      <dgm:spPr/>
      <dgm:t>
        <a:bodyPr/>
        <a:lstStyle/>
        <a:p>
          <a:endParaRPr lang="en-US"/>
        </a:p>
      </dgm:t>
    </dgm:pt>
    <dgm:pt modelId="{E1A683BE-5F8F-47E9-8723-237D8D33C47D}">
      <dgm:prSet/>
      <dgm:spPr/>
      <dgm:t>
        <a:bodyPr/>
        <a:lstStyle/>
        <a:p>
          <a:r>
            <a:rPr lang="en-US" b="0" baseline="0"/>
            <a:t>Hlavním zdrojem plastů v oceánech jsou patrně řeky.</a:t>
          </a:r>
          <a:endParaRPr lang="en-US"/>
        </a:p>
      </dgm:t>
    </dgm:pt>
    <dgm:pt modelId="{411EDA5F-F353-4175-866F-2316A32026A0}" type="parTrans" cxnId="{F6842E5E-6641-4CE0-9DC2-6C2BD7B531F4}">
      <dgm:prSet/>
      <dgm:spPr/>
      <dgm:t>
        <a:bodyPr/>
        <a:lstStyle/>
        <a:p>
          <a:endParaRPr lang="en-US"/>
        </a:p>
      </dgm:t>
    </dgm:pt>
    <dgm:pt modelId="{6E04E7F7-2E5E-4CAE-81F5-C2098DDFAB42}" type="sibTrans" cxnId="{F6842E5E-6641-4CE0-9DC2-6C2BD7B531F4}">
      <dgm:prSet/>
      <dgm:spPr/>
      <dgm:t>
        <a:bodyPr/>
        <a:lstStyle/>
        <a:p>
          <a:endParaRPr lang="en-US"/>
        </a:p>
      </dgm:t>
    </dgm:pt>
    <dgm:pt modelId="{04A31A8C-6A06-445A-928C-E7804C30C532}" type="pres">
      <dgm:prSet presAssocID="{A5F0447B-C22E-419E-BBBF-80ECA0F705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DE42943-E1C1-4C04-BA51-46B28D2BD04C}" type="pres">
      <dgm:prSet presAssocID="{A5F0447B-C22E-419E-BBBF-80ECA0F705FC}" presName="dummyMaxCanvas" presStyleCnt="0">
        <dgm:presLayoutVars/>
      </dgm:prSet>
      <dgm:spPr/>
    </dgm:pt>
    <dgm:pt modelId="{58B51BF3-8B77-4207-9D4C-8958E2F05882}" type="pres">
      <dgm:prSet presAssocID="{A5F0447B-C22E-419E-BBBF-80ECA0F705F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4220F8-D17D-453E-B4D8-9701D5C666D7}" type="pres">
      <dgm:prSet presAssocID="{A5F0447B-C22E-419E-BBBF-80ECA0F705F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E914AD-94B0-49BD-94F1-92AC5A66EA05}" type="pres">
      <dgm:prSet presAssocID="{A5F0447B-C22E-419E-BBBF-80ECA0F705F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16967E-9408-4654-93D4-F13EC6FA1546}" type="pres">
      <dgm:prSet presAssocID="{A5F0447B-C22E-419E-BBBF-80ECA0F705F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886566-9743-44C7-BDB6-A1D5A2523305}" type="pres">
      <dgm:prSet presAssocID="{A5F0447B-C22E-419E-BBBF-80ECA0F705F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459F1D-BD62-4C16-8037-CFD7CB24303F}" type="pres">
      <dgm:prSet presAssocID="{A5F0447B-C22E-419E-BBBF-80ECA0F705F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6157EA-1A6F-4844-BC26-679EAF7B76F8}" type="pres">
      <dgm:prSet presAssocID="{A5F0447B-C22E-419E-BBBF-80ECA0F705F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881B43-EBD4-4A73-9AD4-4298B7160D2A}" type="pres">
      <dgm:prSet presAssocID="{A5F0447B-C22E-419E-BBBF-80ECA0F705F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9F25C78-016C-41F4-9BDE-02EA4F3FD953}" srcId="{A5F0447B-C22E-419E-BBBF-80ECA0F705FC}" destId="{44C969A5-AA9B-424A-BAA2-78EF2DAD5897}" srcOrd="1" destOrd="0" parTransId="{E6BB3E02-256A-417C-8C6F-58CFA2EE7092}" sibTransId="{6BFF69CC-254A-4468-B2FE-58174CF7CA98}"/>
    <dgm:cxn modelId="{FA5090AE-A117-4E8C-AD09-E02BE3439DC8}" type="presOf" srcId="{E1A683BE-5F8F-47E9-8723-237D8D33C47D}" destId="{42881B43-EBD4-4A73-9AD4-4298B7160D2A}" srcOrd="1" destOrd="0" presId="urn:microsoft.com/office/officeart/2005/8/layout/vProcess5"/>
    <dgm:cxn modelId="{156331F1-D8BD-4B09-AA6A-C8CCE701F28B}" type="presOf" srcId="{44C969A5-AA9B-424A-BAA2-78EF2DAD5897}" destId="{CB4220F8-D17D-453E-B4D8-9701D5C666D7}" srcOrd="0" destOrd="0" presId="urn:microsoft.com/office/officeart/2005/8/layout/vProcess5"/>
    <dgm:cxn modelId="{55FA1671-2DA5-484A-B713-5EAB14BA0432}" type="presOf" srcId="{E1A683BE-5F8F-47E9-8723-237D8D33C47D}" destId="{84E914AD-94B0-49BD-94F1-92AC5A66EA05}" srcOrd="0" destOrd="0" presId="urn:microsoft.com/office/officeart/2005/8/layout/vProcess5"/>
    <dgm:cxn modelId="{1AC09B51-B14C-487A-8167-9527AE24771E}" type="presOf" srcId="{44C969A5-AA9B-424A-BAA2-78EF2DAD5897}" destId="{DB6157EA-1A6F-4844-BC26-679EAF7B76F8}" srcOrd="1" destOrd="0" presId="urn:microsoft.com/office/officeart/2005/8/layout/vProcess5"/>
    <dgm:cxn modelId="{4923E6D1-7822-4985-8DBE-F7051231E6BD}" srcId="{A5F0447B-C22E-419E-BBBF-80ECA0F705FC}" destId="{1FDD9D7A-5011-435A-A872-F7ED92FBE44C}" srcOrd="0" destOrd="0" parTransId="{79B05D39-1CB0-4F54-9B36-E4A4DD4A94EF}" sibTransId="{A26EBB39-D78C-46E0-B989-2563771CBE15}"/>
    <dgm:cxn modelId="{F6842E5E-6641-4CE0-9DC2-6C2BD7B531F4}" srcId="{A5F0447B-C22E-419E-BBBF-80ECA0F705FC}" destId="{E1A683BE-5F8F-47E9-8723-237D8D33C47D}" srcOrd="2" destOrd="0" parTransId="{411EDA5F-F353-4175-866F-2316A32026A0}" sibTransId="{6E04E7F7-2E5E-4CAE-81F5-C2098DDFAB42}"/>
    <dgm:cxn modelId="{DEE69738-1B8C-4C2C-AC2F-B1816218241A}" type="presOf" srcId="{1FDD9D7A-5011-435A-A872-F7ED92FBE44C}" destId="{58B51BF3-8B77-4207-9D4C-8958E2F05882}" srcOrd="0" destOrd="0" presId="urn:microsoft.com/office/officeart/2005/8/layout/vProcess5"/>
    <dgm:cxn modelId="{8B77B258-AD26-4A72-B686-3C65C7C12515}" type="presOf" srcId="{A5F0447B-C22E-419E-BBBF-80ECA0F705FC}" destId="{04A31A8C-6A06-445A-928C-E7804C30C532}" srcOrd="0" destOrd="0" presId="urn:microsoft.com/office/officeart/2005/8/layout/vProcess5"/>
    <dgm:cxn modelId="{5E7EBE66-B640-415E-BA65-7C6027E783BB}" type="presOf" srcId="{A26EBB39-D78C-46E0-B989-2563771CBE15}" destId="{2416967E-9408-4654-93D4-F13EC6FA1546}" srcOrd="0" destOrd="0" presId="urn:microsoft.com/office/officeart/2005/8/layout/vProcess5"/>
    <dgm:cxn modelId="{F19AD55A-6C83-4EC1-87AC-E8F01E6446D9}" type="presOf" srcId="{6BFF69CC-254A-4468-B2FE-58174CF7CA98}" destId="{CE886566-9743-44C7-BDB6-A1D5A2523305}" srcOrd="0" destOrd="0" presId="urn:microsoft.com/office/officeart/2005/8/layout/vProcess5"/>
    <dgm:cxn modelId="{72A38D9F-8C6E-4FB0-82BD-B6525129BF01}" type="presOf" srcId="{1FDD9D7A-5011-435A-A872-F7ED92FBE44C}" destId="{77459F1D-BD62-4C16-8037-CFD7CB24303F}" srcOrd="1" destOrd="0" presId="urn:microsoft.com/office/officeart/2005/8/layout/vProcess5"/>
    <dgm:cxn modelId="{B8280522-AB2C-4E5B-A959-D61D523725E3}" type="presParOf" srcId="{04A31A8C-6A06-445A-928C-E7804C30C532}" destId="{FDE42943-E1C1-4C04-BA51-46B28D2BD04C}" srcOrd="0" destOrd="0" presId="urn:microsoft.com/office/officeart/2005/8/layout/vProcess5"/>
    <dgm:cxn modelId="{7F15DEDD-8B70-4C28-9D47-D7A2293C8BB9}" type="presParOf" srcId="{04A31A8C-6A06-445A-928C-E7804C30C532}" destId="{58B51BF3-8B77-4207-9D4C-8958E2F05882}" srcOrd="1" destOrd="0" presId="urn:microsoft.com/office/officeart/2005/8/layout/vProcess5"/>
    <dgm:cxn modelId="{09266EBB-63EA-45EE-AC3B-B788F0554090}" type="presParOf" srcId="{04A31A8C-6A06-445A-928C-E7804C30C532}" destId="{CB4220F8-D17D-453E-B4D8-9701D5C666D7}" srcOrd="2" destOrd="0" presId="urn:microsoft.com/office/officeart/2005/8/layout/vProcess5"/>
    <dgm:cxn modelId="{C143BE7F-5B28-4283-8058-160BF8F130D4}" type="presParOf" srcId="{04A31A8C-6A06-445A-928C-E7804C30C532}" destId="{84E914AD-94B0-49BD-94F1-92AC5A66EA05}" srcOrd="3" destOrd="0" presId="urn:microsoft.com/office/officeart/2005/8/layout/vProcess5"/>
    <dgm:cxn modelId="{403C863B-04E9-435C-ACAC-6728D54EEAD4}" type="presParOf" srcId="{04A31A8C-6A06-445A-928C-E7804C30C532}" destId="{2416967E-9408-4654-93D4-F13EC6FA1546}" srcOrd="4" destOrd="0" presId="urn:microsoft.com/office/officeart/2005/8/layout/vProcess5"/>
    <dgm:cxn modelId="{A04B6B44-F6A0-4CBB-BBDE-DE98C0AAA973}" type="presParOf" srcId="{04A31A8C-6A06-445A-928C-E7804C30C532}" destId="{CE886566-9743-44C7-BDB6-A1D5A2523305}" srcOrd="5" destOrd="0" presId="urn:microsoft.com/office/officeart/2005/8/layout/vProcess5"/>
    <dgm:cxn modelId="{70250346-CEE5-4BAF-8FF4-2229667A0440}" type="presParOf" srcId="{04A31A8C-6A06-445A-928C-E7804C30C532}" destId="{77459F1D-BD62-4C16-8037-CFD7CB24303F}" srcOrd="6" destOrd="0" presId="urn:microsoft.com/office/officeart/2005/8/layout/vProcess5"/>
    <dgm:cxn modelId="{D1014D9D-1785-4730-8B97-62F2C7EC1E5F}" type="presParOf" srcId="{04A31A8C-6A06-445A-928C-E7804C30C532}" destId="{DB6157EA-1A6F-4844-BC26-679EAF7B76F8}" srcOrd="7" destOrd="0" presId="urn:microsoft.com/office/officeart/2005/8/layout/vProcess5"/>
    <dgm:cxn modelId="{B43C9D99-0ECB-49BB-BB56-C15E327F3848}" type="presParOf" srcId="{04A31A8C-6A06-445A-928C-E7804C30C532}" destId="{42881B43-EBD4-4A73-9AD4-4298B7160D2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A50730-92C6-4347-B9D8-CAFA179A12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6EB61C6-BDDE-4FB4-BF02-EC0B111BCAF6}">
      <dgm:prSet/>
      <dgm:spPr/>
      <dgm:t>
        <a:bodyPr/>
        <a:lstStyle/>
        <a:p>
          <a:r>
            <a:rPr lang="en-US" b="0" baseline="0"/>
            <a:t>Většina mikroplastů projdou tělem ale velice malé častečky se mohou dostat i do krve.</a:t>
          </a:r>
          <a:endParaRPr lang="en-US"/>
        </a:p>
      </dgm:t>
    </dgm:pt>
    <dgm:pt modelId="{604F5C68-146F-43CE-B69B-6BCAA042712B}" type="parTrans" cxnId="{D9792CC1-66F7-4DAF-A8EE-A9FD7E85CD20}">
      <dgm:prSet/>
      <dgm:spPr/>
      <dgm:t>
        <a:bodyPr/>
        <a:lstStyle/>
        <a:p>
          <a:endParaRPr lang="en-US"/>
        </a:p>
      </dgm:t>
    </dgm:pt>
    <dgm:pt modelId="{D6AD746E-241B-4C03-8D04-307A1FFE148B}" type="sibTrans" cxnId="{D9792CC1-66F7-4DAF-A8EE-A9FD7E85CD20}">
      <dgm:prSet/>
      <dgm:spPr/>
      <dgm:t>
        <a:bodyPr/>
        <a:lstStyle/>
        <a:p>
          <a:endParaRPr lang="en-US"/>
        </a:p>
      </dgm:t>
    </dgm:pt>
    <dgm:pt modelId="{A46124A5-C593-4513-B413-E0F91C8D1CE3}">
      <dgm:prSet/>
      <dgm:spPr/>
      <dgm:t>
        <a:bodyPr/>
        <a:lstStyle/>
        <a:p>
          <a:r>
            <a:rPr lang="en-US" b="0" baseline="0"/>
            <a:t>Také se mohou dostat do plic a tam vyvolávají zánětlivé reakce.</a:t>
          </a:r>
          <a:endParaRPr lang="en-US"/>
        </a:p>
      </dgm:t>
    </dgm:pt>
    <dgm:pt modelId="{00E2A67E-A441-49C7-A5A8-BFDEE1337A60}" type="parTrans" cxnId="{40F8B93A-C06E-4A16-B660-488F13C43849}">
      <dgm:prSet/>
      <dgm:spPr/>
      <dgm:t>
        <a:bodyPr/>
        <a:lstStyle/>
        <a:p>
          <a:endParaRPr lang="en-US"/>
        </a:p>
      </dgm:t>
    </dgm:pt>
    <dgm:pt modelId="{D53315B1-A9A1-42F7-A5AB-B195F3DF112B}" type="sibTrans" cxnId="{40F8B93A-C06E-4A16-B660-488F13C43849}">
      <dgm:prSet/>
      <dgm:spPr/>
      <dgm:t>
        <a:bodyPr/>
        <a:lstStyle/>
        <a:p>
          <a:endParaRPr lang="en-US"/>
        </a:p>
      </dgm:t>
    </dgm:pt>
    <dgm:pt modelId="{76198E80-B24D-44D6-B323-BD5D355CA419}">
      <dgm:prSet/>
      <dgm:spPr/>
      <dgm:t>
        <a:bodyPr/>
        <a:lstStyle/>
        <a:p>
          <a:r>
            <a:rPr lang="en-US" b="0" baseline="0"/>
            <a:t>Mohou způsobit až zajizvení plic.</a:t>
          </a:r>
          <a:endParaRPr lang="en-US"/>
        </a:p>
      </dgm:t>
    </dgm:pt>
    <dgm:pt modelId="{E3A67C75-392D-45BB-A1A5-C19AEBD14BF6}" type="parTrans" cxnId="{5B291EDD-DED9-4918-A800-9CFDB3CFFB07}">
      <dgm:prSet/>
      <dgm:spPr/>
      <dgm:t>
        <a:bodyPr/>
        <a:lstStyle/>
        <a:p>
          <a:endParaRPr lang="en-US"/>
        </a:p>
      </dgm:t>
    </dgm:pt>
    <dgm:pt modelId="{AF43DC6A-9BB8-4F53-BF41-287C6F02F0C3}" type="sibTrans" cxnId="{5B291EDD-DED9-4918-A800-9CFDB3CFFB07}">
      <dgm:prSet/>
      <dgm:spPr/>
      <dgm:t>
        <a:bodyPr/>
        <a:lstStyle/>
        <a:p>
          <a:endParaRPr lang="en-US"/>
        </a:p>
      </dgm:t>
    </dgm:pt>
    <dgm:pt modelId="{F84575B0-5C6C-48DD-ADB6-F7E33AF9822B}" type="pres">
      <dgm:prSet presAssocID="{5BA50730-92C6-4347-B9D8-CAFA179A12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F6ED691-ABF6-4A4E-AF07-BF87E8166A66}" type="pres">
      <dgm:prSet presAssocID="{86EB61C6-BDDE-4FB4-BF02-EC0B111BCAF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446836-28AC-4DBF-BCD5-6365B45545BB}" type="pres">
      <dgm:prSet presAssocID="{D6AD746E-241B-4C03-8D04-307A1FFE148B}" presName="spacer" presStyleCnt="0"/>
      <dgm:spPr/>
    </dgm:pt>
    <dgm:pt modelId="{E0368E81-DBE6-4AE4-90C6-235E95D35635}" type="pres">
      <dgm:prSet presAssocID="{A46124A5-C593-4513-B413-E0F91C8D1CE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91361A-DE09-4A39-9F5F-B24BFCDCA1A6}" type="pres">
      <dgm:prSet presAssocID="{D53315B1-A9A1-42F7-A5AB-B195F3DF112B}" presName="spacer" presStyleCnt="0"/>
      <dgm:spPr/>
    </dgm:pt>
    <dgm:pt modelId="{7284C4E5-12BB-4765-B7AB-EEC0A118817F}" type="pres">
      <dgm:prSet presAssocID="{76198E80-B24D-44D6-B323-BD5D355CA4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9792CC1-66F7-4DAF-A8EE-A9FD7E85CD20}" srcId="{5BA50730-92C6-4347-B9D8-CAFA179A1243}" destId="{86EB61C6-BDDE-4FB4-BF02-EC0B111BCAF6}" srcOrd="0" destOrd="0" parTransId="{604F5C68-146F-43CE-B69B-6BCAA042712B}" sibTransId="{D6AD746E-241B-4C03-8D04-307A1FFE148B}"/>
    <dgm:cxn modelId="{5B291EDD-DED9-4918-A800-9CFDB3CFFB07}" srcId="{5BA50730-92C6-4347-B9D8-CAFA179A1243}" destId="{76198E80-B24D-44D6-B323-BD5D355CA419}" srcOrd="2" destOrd="0" parTransId="{E3A67C75-392D-45BB-A1A5-C19AEBD14BF6}" sibTransId="{AF43DC6A-9BB8-4F53-BF41-287C6F02F0C3}"/>
    <dgm:cxn modelId="{A2149C47-DAA6-4407-9CCC-0A884697C932}" type="presOf" srcId="{A46124A5-C593-4513-B413-E0F91C8D1CE3}" destId="{E0368E81-DBE6-4AE4-90C6-235E95D35635}" srcOrd="0" destOrd="0" presId="urn:microsoft.com/office/officeart/2005/8/layout/vList2"/>
    <dgm:cxn modelId="{4BD7F5C0-C915-47CF-BC3E-4A40D9F04F28}" type="presOf" srcId="{86EB61C6-BDDE-4FB4-BF02-EC0B111BCAF6}" destId="{8F6ED691-ABF6-4A4E-AF07-BF87E8166A66}" srcOrd="0" destOrd="0" presId="urn:microsoft.com/office/officeart/2005/8/layout/vList2"/>
    <dgm:cxn modelId="{F4AA767D-0A26-47C1-85A4-BE00DC82C3F0}" type="presOf" srcId="{5BA50730-92C6-4347-B9D8-CAFA179A1243}" destId="{F84575B0-5C6C-48DD-ADB6-F7E33AF9822B}" srcOrd="0" destOrd="0" presId="urn:microsoft.com/office/officeart/2005/8/layout/vList2"/>
    <dgm:cxn modelId="{40F8B93A-C06E-4A16-B660-488F13C43849}" srcId="{5BA50730-92C6-4347-B9D8-CAFA179A1243}" destId="{A46124A5-C593-4513-B413-E0F91C8D1CE3}" srcOrd="1" destOrd="0" parTransId="{00E2A67E-A441-49C7-A5A8-BFDEE1337A60}" sibTransId="{D53315B1-A9A1-42F7-A5AB-B195F3DF112B}"/>
    <dgm:cxn modelId="{7EC63288-6C1F-4645-924F-B450175E0EF6}" type="presOf" srcId="{76198E80-B24D-44D6-B323-BD5D355CA419}" destId="{7284C4E5-12BB-4765-B7AB-EEC0A118817F}" srcOrd="0" destOrd="0" presId="urn:microsoft.com/office/officeart/2005/8/layout/vList2"/>
    <dgm:cxn modelId="{FB130EBD-B26E-4E67-AE08-8082215B87BE}" type="presParOf" srcId="{F84575B0-5C6C-48DD-ADB6-F7E33AF9822B}" destId="{8F6ED691-ABF6-4A4E-AF07-BF87E8166A66}" srcOrd="0" destOrd="0" presId="urn:microsoft.com/office/officeart/2005/8/layout/vList2"/>
    <dgm:cxn modelId="{07695F54-C858-4D7A-81F0-6DD82F807223}" type="presParOf" srcId="{F84575B0-5C6C-48DD-ADB6-F7E33AF9822B}" destId="{59446836-28AC-4DBF-BCD5-6365B45545BB}" srcOrd="1" destOrd="0" presId="urn:microsoft.com/office/officeart/2005/8/layout/vList2"/>
    <dgm:cxn modelId="{EE80E2C3-93E4-45BB-9348-AC322372FE22}" type="presParOf" srcId="{F84575B0-5C6C-48DD-ADB6-F7E33AF9822B}" destId="{E0368E81-DBE6-4AE4-90C6-235E95D35635}" srcOrd="2" destOrd="0" presId="urn:microsoft.com/office/officeart/2005/8/layout/vList2"/>
    <dgm:cxn modelId="{B8AD2FDC-413B-4338-B197-78FB0E5A7750}" type="presParOf" srcId="{F84575B0-5C6C-48DD-ADB6-F7E33AF9822B}" destId="{FE91361A-DE09-4A39-9F5F-B24BFCDCA1A6}" srcOrd="3" destOrd="0" presId="urn:microsoft.com/office/officeart/2005/8/layout/vList2"/>
    <dgm:cxn modelId="{5DEB8A6C-4533-45B0-9595-3F90E654EFC5}" type="presParOf" srcId="{F84575B0-5C6C-48DD-ADB6-F7E33AF9822B}" destId="{7284C4E5-12BB-4765-B7AB-EEC0A11881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ED246F-C6FC-4E8D-ABAB-B232495DB688}">
      <dsp:nvSpPr>
        <dsp:cNvPr id="0" name=""/>
        <dsp:cNvSpPr/>
      </dsp:nvSpPr>
      <dsp:spPr>
        <a:xfrm>
          <a:off x="0" y="549338"/>
          <a:ext cx="2360240" cy="1498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67FA1-91AA-464D-9EF4-99E20976B6B0}">
      <dsp:nvSpPr>
        <dsp:cNvPr id="0" name=""/>
        <dsp:cNvSpPr/>
      </dsp:nvSpPr>
      <dsp:spPr>
        <a:xfrm>
          <a:off x="262248" y="798475"/>
          <a:ext cx="2360240" cy="149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V oceánu se v součastnosti nachází 50-75bilionů mikroplastů a plastů.</a:t>
          </a:r>
        </a:p>
      </dsp:txBody>
      <dsp:txXfrm>
        <a:off x="262248" y="798475"/>
        <a:ext cx="2360240" cy="1498752"/>
      </dsp:txXfrm>
    </dsp:sp>
    <dsp:sp modelId="{806FAA4C-7B1D-4F5B-B391-615D7E6289A2}">
      <dsp:nvSpPr>
        <dsp:cNvPr id="0" name=""/>
        <dsp:cNvSpPr/>
      </dsp:nvSpPr>
      <dsp:spPr>
        <a:xfrm>
          <a:off x="2884738" y="549338"/>
          <a:ext cx="2360240" cy="1498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0C2BF-AD5E-4A9A-9D1E-8C2E050B0E8C}">
      <dsp:nvSpPr>
        <dsp:cNvPr id="0" name=""/>
        <dsp:cNvSpPr/>
      </dsp:nvSpPr>
      <dsp:spPr>
        <a:xfrm>
          <a:off x="3146987" y="798475"/>
          <a:ext cx="2360240" cy="149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Mikroplast je označení pro různorodé úlomky plastů.</a:t>
          </a:r>
        </a:p>
      </dsp:txBody>
      <dsp:txXfrm>
        <a:off x="3146987" y="798475"/>
        <a:ext cx="2360240" cy="1498752"/>
      </dsp:txXfrm>
    </dsp:sp>
    <dsp:sp modelId="{A797FF64-FBB3-41E9-863D-C1B8DD4E37AC}">
      <dsp:nvSpPr>
        <dsp:cNvPr id="0" name=""/>
        <dsp:cNvSpPr/>
      </dsp:nvSpPr>
      <dsp:spPr>
        <a:xfrm>
          <a:off x="5769477" y="549338"/>
          <a:ext cx="2360240" cy="1498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D9C53-0D64-4918-81FB-B8FBF5E39E5F}">
      <dsp:nvSpPr>
        <dsp:cNvPr id="0" name=""/>
        <dsp:cNvSpPr/>
      </dsp:nvSpPr>
      <dsp:spPr>
        <a:xfrm>
          <a:off x="6031726" y="798475"/>
          <a:ext cx="2360240" cy="149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Vyskytují se ve vodě,ve vzduchu i v půdě jako součást jejich znečistění.</a:t>
          </a:r>
        </a:p>
      </dsp:txBody>
      <dsp:txXfrm>
        <a:off x="6031726" y="798475"/>
        <a:ext cx="2360240" cy="14987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11B3D-7CAE-4496-B341-EC8EC41D445F}">
      <dsp:nvSpPr>
        <dsp:cNvPr id="0" name=""/>
        <dsp:cNvSpPr/>
      </dsp:nvSpPr>
      <dsp:spPr>
        <a:xfrm>
          <a:off x="0" y="593328"/>
          <a:ext cx="5368525" cy="10953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9C19A9-036D-4683-841A-A4E691FDE0DA}">
      <dsp:nvSpPr>
        <dsp:cNvPr id="0" name=""/>
        <dsp:cNvSpPr/>
      </dsp:nvSpPr>
      <dsp:spPr>
        <a:xfrm>
          <a:off x="331350" y="839787"/>
          <a:ext cx="602456" cy="6024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A538C0-E587-4E17-B968-E58CC304E52F}">
      <dsp:nvSpPr>
        <dsp:cNvPr id="0" name=""/>
        <dsp:cNvSpPr/>
      </dsp:nvSpPr>
      <dsp:spPr>
        <a:xfrm>
          <a:off x="1265158" y="593328"/>
          <a:ext cx="4103366" cy="109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27" tIns="115927" rIns="115927" bIns="11592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baseline="0"/>
            <a:t>Primární mikroplasty se přidávají do nátěrových barev nebo zcela běžné kosmetiky.</a:t>
          </a:r>
          <a:endParaRPr lang="en-US" sz="1900" kern="1200"/>
        </a:p>
      </dsp:txBody>
      <dsp:txXfrm>
        <a:off x="1265158" y="593328"/>
        <a:ext cx="4103366" cy="1095375"/>
      </dsp:txXfrm>
    </dsp:sp>
    <dsp:sp modelId="{51FD4A0E-ED37-4474-8B4E-ACFA3374660A}">
      <dsp:nvSpPr>
        <dsp:cNvPr id="0" name=""/>
        <dsp:cNvSpPr/>
      </dsp:nvSpPr>
      <dsp:spPr>
        <a:xfrm>
          <a:off x="0" y="1962546"/>
          <a:ext cx="5368525" cy="10953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29ACFF-1491-4B16-8BDF-81FDDA5840F3}">
      <dsp:nvSpPr>
        <dsp:cNvPr id="0" name=""/>
        <dsp:cNvSpPr/>
      </dsp:nvSpPr>
      <dsp:spPr>
        <a:xfrm>
          <a:off x="331350" y="2209006"/>
          <a:ext cx="602456" cy="6024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AB00A-D9AF-4D5B-90B0-05403213A5BB}">
      <dsp:nvSpPr>
        <dsp:cNvPr id="0" name=""/>
        <dsp:cNvSpPr/>
      </dsp:nvSpPr>
      <dsp:spPr>
        <a:xfrm>
          <a:off x="1265158" y="1962546"/>
          <a:ext cx="4103366" cy="109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27" tIns="115927" rIns="115927" bIns="11592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baseline="0"/>
            <a:t>Sekundární vznikají zejména mechanickým otěrem pneumatik.</a:t>
          </a:r>
          <a:endParaRPr lang="en-US" sz="1900" kern="1200"/>
        </a:p>
      </dsp:txBody>
      <dsp:txXfrm>
        <a:off x="1265158" y="1962546"/>
        <a:ext cx="4103366" cy="10953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B51BF3-8B77-4207-9D4C-8958E2F05882}">
      <dsp:nvSpPr>
        <dsp:cNvPr id="0" name=""/>
        <dsp:cNvSpPr/>
      </dsp:nvSpPr>
      <dsp:spPr>
        <a:xfrm>
          <a:off x="0" y="0"/>
          <a:ext cx="4032480" cy="1057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/>
            <a:t>Míra usazování mikroplastů se každých 15let zdvojnásobuje.</a:t>
          </a:r>
          <a:endParaRPr lang="en-US" sz="2000" kern="1200"/>
        </a:p>
      </dsp:txBody>
      <dsp:txXfrm>
        <a:off x="0" y="0"/>
        <a:ext cx="2953514" cy="1057291"/>
      </dsp:txXfrm>
    </dsp:sp>
    <dsp:sp modelId="{CB4220F8-D17D-453E-B4D8-9701D5C666D7}">
      <dsp:nvSpPr>
        <dsp:cNvPr id="0" name=""/>
        <dsp:cNvSpPr/>
      </dsp:nvSpPr>
      <dsp:spPr>
        <a:xfrm>
          <a:off x="355807" y="1233507"/>
          <a:ext cx="4032480" cy="1057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/>
            <a:t>Mikroplasty se také nachazejí v rybách.</a:t>
          </a:r>
          <a:endParaRPr lang="en-US" sz="2000" kern="1200"/>
        </a:p>
      </dsp:txBody>
      <dsp:txXfrm>
        <a:off x="355807" y="1233507"/>
        <a:ext cx="2989433" cy="1057291"/>
      </dsp:txXfrm>
    </dsp:sp>
    <dsp:sp modelId="{84E914AD-94B0-49BD-94F1-92AC5A66EA05}">
      <dsp:nvSpPr>
        <dsp:cNvPr id="0" name=""/>
        <dsp:cNvSpPr/>
      </dsp:nvSpPr>
      <dsp:spPr>
        <a:xfrm>
          <a:off x="711614" y="2467014"/>
          <a:ext cx="4032480" cy="1057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/>
            <a:t>Hlavním zdrojem plastů v oceánech jsou patrně řeky.</a:t>
          </a:r>
          <a:endParaRPr lang="en-US" sz="2000" kern="1200"/>
        </a:p>
      </dsp:txBody>
      <dsp:txXfrm>
        <a:off x="711614" y="2467014"/>
        <a:ext cx="2989433" cy="1057291"/>
      </dsp:txXfrm>
    </dsp:sp>
    <dsp:sp modelId="{2416967E-9408-4654-93D4-F13EC6FA1546}">
      <dsp:nvSpPr>
        <dsp:cNvPr id="0" name=""/>
        <dsp:cNvSpPr/>
      </dsp:nvSpPr>
      <dsp:spPr>
        <a:xfrm>
          <a:off x="3345241" y="801779"/>
          <a:ext cx="687239" cy="6872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345241" y="801779"/>
        <a:ext cx="687239" cy="687239"/>
      </dsp:txXfrm>
    </dsp:sp>
    <dsp:sp modelId="{CE886566-9743-44C7-BDB6-A1D5A2523305}">
      <dsp:nvSpPr>
        <dsp:cNvPr id="0" name=""/>
        <dsp:cNvSpPr/>
      </dsp:nvSpPr>
      <dsp:spPr>
        <a:xfrm>
          <a:off x="3701048" y="2028238"/>
          <a:ext cx="687239" cy="6872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701048" y="2028238"/>
        <a:ext cx="687239" cy="6872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6ED691-ABF6-4A4E-AF07-BF87E8166A66}">
      <dsp:nvSpPr>
        <dsp:cNvPr id="0" name=""/>
        <dsp:cNvSpPr/>
      </dsp:nvSpPr>
      <dsp:spPr>
        <a:xfrm>
          <a:off x="0" y="503389"/>
          <a:ext cx="5485331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baseline="0"/>
            <a:t>Většina mikroplastů projdou tělem ale velice malé častečky se mohou dostat i do krve.</a:t>
          </a:r>
          <a:endParaRPr lang="en-US" sz="2100" kern="1200"/>
        </a:p>
      </dsp:txBody>
      <dsp:txXfrm>
        <a:off x="0" y="503389"/>
        <a:ext cx="5485331" cy="810809"/>
      </dsp:txXfrm>
    </dsp:sp>
    <dsp:sp modelId="{E0368E81-DBE6-4AE4-90C6-235E95D35635}">
      <dsp:nvSpPr>
        <dsp:cNvPr id="0" name=""/>
        <dsp:cNvSpPr/>
      </dsp:nvSpPr>
      <dsp:spPr>
        <a:xfrm>
          <a:off x="0" y="1374679"/>
          <a:ext cx="5485331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baseline="0"/>
            <a:t>Také se mohou dostat do plic a tam vyvolávají zánětlivé reakce.</a:t>
          </a:r>
          <a:endParaRPr lang="en-US" sz="2100" kern="1200"/>
        </a:p>
      </dsp:txBody>
      <dsp:txXfrm>
        <a:off x="0" y="1374679"/>
        <a:ext cx="5485331" cy="810809"/>
      </dsp:txXfrm>
    </dsp:sp>
    <dsp:sp modelId="{7284C4E5-12BB-4765-B7AB-EEC0A118817F}">
      <dsp:nvSpPr>
        <dsp:cNvPr id="0" name=""/>
        <dsp:cNvSpPr/>
      </dsp:nvSpPr>
      <dsp:spPr>
        <a:xfrm>
          <a:off x="0" y="2245969"/>
          <a:ext cx="5485331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baseline="0"/>
            <a:t>Mohou způsobit až zajizvení plic.</a:t>
          </a:r>
          <a:endParaRPr lang="en-US" sz="2100" kern="1200"/>
        </a:p>
      </dsp:txBody>
      <dsp:txXfrm>
        <a:off x="0" y="2245969"/>
        <a:ext cx="5485331" cy="810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xmlns="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9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97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737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536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xmlns="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pPr/>
              <a:t>12/23/2023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231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197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8482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34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66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387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892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pPr/>
              <a:t>12/23/2023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372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Barevné plastové podlahvičky">
            <a:extLst>
              <a:ext uri="{FF2B5EF4-FFF2-40B4-BE49-F238E27FC236}">
                <a16:creationId xmlns:a16="http://schemas.microsoft.com/office/drawing/2014/main" xmlns="" id="{962ACDF9-E705-3BCF-D0AD-0754536188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261" r="-1" b="13448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B8CE58F-407C-497E-B723-21FD8C6D35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BE70332-ECAF-47BB-8C7B-BD049452F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16D9361-A35A-4DC8-AAB9-04FD2D6FEE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7FC31AD-FBB3-4219-A758-D6F7594A0A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1463" y="2290447"/>
            <a:ext cx="4181444" cy="2266301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  <a:ea typeface="Calibri Light"/>
                <a:cs typeface="Calibri Light"/>
              </a:rPr>
              <a:t>MIKROPLASTY</a:t>
            </a:r>
            <a:r>
              <a:rPr lang="cs-CZ" sz="3700" dirty="0">
                <a:solidFill>
                  <a:schemeClr val="tx1">
                    <a:lumMod val="75000"/>
                    <a:lumOff val="25000"/>
                  </a:schemeClr>
                </a:solidFill>
                <a:ea typeface="Calibri Light"/>
                <a:cs typeface="Calibri Light"/>
              </a:rPr>
              <a:t> A PLASTY V OCEÁNECH</a:t>
            </a:r>
            <a:endParaRPr lang="cs-CZ" sz="3700" dirty="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20240" y="4048350"/>
            <a:ext cx="3283888" cy="816301"/>
          </a:xfrm>
        </p:spPr>
        <p:txBody>
          <a:bodyPr anchor="t">
            <a:normAutofit/>
          </a:bodyPr>
          <a:lstStyle/>
          <a:p>
            <a:pPr algn="ctr"/>
            <a:endParaRPr lang="cs-CZ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52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3" name="Picture 72" descr="“Plasticosi”: scoperta la nuova malattia che colpisce gli uccelli - Il ...">
            <a:extLst>
              <a:ext uri="{FF2B5EF4-FFF2-40B4-BE49-F238E27FC236}">
                <a16:creationId xmlns:a16="http://schemas.microsoft.com/office/drawing/2014/main" xmlns="" id="{E0186418-1E4E-B67A-288F-B05A8E6852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690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55A741C2-AB82-4BF5-9324-5D0B56A3D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B8D210-5AB2-DA67-7E19-2AD2671D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8391967" cy="1344612"/>
          </a:xfrm>
        </p:spPr>
        <p:txBody>
          <a:bodyPr anchor="b">
            <a:normAutofit/>
          </a:bodyPr>
          <a:lstStyle/>
          <a:p>
            <a:endParaRPr lang="en-US" dirty="0">
              <a:ea typeface="Meiryo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DCD46807-BF17-4E5D-90A8-A062604C00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823926DB-76C8-474A-B5FB-F43C59E33F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xmlns="" id="{C2A58AF2-75D2-5FDF-4260-359CEE546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1133490"/>
              </p:ext>
            </p:extLst>
          </p:nvPr>
        </p:nvGraphicFramePr>
        <p:xfrm>
          <a:off x="1920875" y="2107096"/>
          <a:ext cx="8391967" cy="284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1280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7" name="Picture 16" descr="Problém, který začíná ohrožovat celou planetu • Věda a vesmír / inStory.cz">
            <a:extLst>
              <a:ext uri="{FF2B5EF4-FFF2-40B4-BE49-F238E27FC236}">
                <a16:creationId xmlns:a16="http://schemas.microsoft.com/office/drawing/2014/main" xmlns="" id="{1CAE9839-A8EA-4AC4-4888-417CD252C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220" r="29999" b="1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4" name="Freeform: Shape 53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29B8E3D-9BD3-EEA5-8A6D-1A6353E5BB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121917"/>
              </p:ext>
            </p:extLst>
          </p:nvPr>
        </p:nvGraphicFramePr>
        <p:xfrm>
          <a:off x="992518" y="2312988"/>
          <a:ext cx="5368525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3202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A9B8B07-8F81-49AC-8835-B96E502AE6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FFCE32A8-9023-4233-8069-BD496439E4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61367" y="4198146"/>
            <a:ext cx="2792336" cy="2659854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0F97ED8-8309-4F86-B4AF-B4CE4380A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0275" y="3985048"/>
            <a:ext cx="3193475" cy="2872953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79579F2F-A4FB-4FC7-879A-E4EAAD7C82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73" y="-9274"/>
            <a:ext cx="4888754" cy="4754698"/>
          </a:xfrm>
          <a:custGeom>
            <a:avLst/>
            <a:gdLst>
              <a:gd name="connsiteX0" fmla="*/ 1882710 w 4888754"/>
              <a:gd name="connsiteY0" fmla="*/ 0 h 4754698"/>
              <a:gd name="connsiteX1" fmla="*/ 3440958 w 4888754"/>
              <a:gd name="connsiteY1" fmla="*/ 0 h 4754698"/>
              <a:gd name="connsiteX2" fmla="*/ 3621403 w 4888754"/>
              <a:gd name="connsiteY2" fmla="*/ 72249 h 4754698"/>
              <a:gd name="connsiteX3" fmla="*/ 4292333 w 4888754"/>
              <a:gd name="connsiteY3" fmla="*/ 597829 h 4754698"/>
              <a:gd name="connsiteX4" fmla="*/ 4888754 w 4888754"/>
              <a:gd name="connsiteY4" fmla="*/ 2459471 h 4754698"/>
              <a:gd name="connsiteX5" fmla="*/ 4623081 w 4888754"/>
              <a:gd name="connsiteY5" fmla="*/ 3222950 h 4754698"/>
              <a:gd name="connsiteX6" fmla="*/ 3836488 w 4888754"/>
              <a:gd name="connsiteY6" fmla="*/ 3933860 h 4754698"/>
              <a:gd name="connsiteX7" fmla="*/ 3663543 w 4888754"/>
              <a:gd name="connsiteY7" fmla="*/ 4069850 h 4754698"/>
              <a:gd name="connsiteX8" fmla="*/ 2242449 w 4888754"/>
              <a:gd name="connsiteY8" fmla="*/ 4754698 h 4754698"/>
              <a:gd name="connsiteX9" fmla="*/ 370446 w 4888754"/>
              <a:gd name="connsiteY9" fmla="*/ 3641499 h 4754698"/>
              <a:gd name="connsiteX10" fmla="*/ 170945 w 4888754"/>
              <a:gd name="connsiteY10" fmla="*/ 3356711 h 4754698"/>
              <a:gd name="connsiteX11" fmla="*/ 77151 w 4888754"/>
              <a:gd name="connsiteY11" fmla="*/ 3224886 h 4754698"/>
              <a:gd name="connsiteX12" fmla="*/ 0 w 4888754"/>
              <a:gd name="connsiteY12" fmla="*/ 3111593 h 4754698"/>
              <a:gd name="connsiteX13" fmla="*/ 0 w 4888754"/>
              <a:gd name="connsiteY13" fmla="*/ 1525442 h 4754698"/>
              <a:gd name="connsiteX14" fmla="*/ 14241 w 4888754"/>
              <a:gd name="connsiteY14" fmla="*/ 1493178 h 4754698"/>
              <a:gd name="connsiteX15" fmla="*/ 673980 w 4888754"/>
              <a:gd name="connsiteY15" fmla="*/ 662872 h 4754698"/>
              <a:gd name="connsiteX16" fmla="*/ 1627813 w 4888754"/>
              <a:gd name="connsiteY16" fmla="*/ 87060 h 475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54698">
                <a:moveTo>
                  <a:pt x="1882710" y="0"/>
                </a:moveTo>
                <a:lnTo>
                  <a:pt x="3440958" y="0"/>
                </a:lnTo>
                <a:lnTo>
                  <a:pt x="3621403" y="72249"/>
                </a:lnTo>
                <a:cubicBezTo>
                  <a:pt x="3878407" y="193425"/>
                  <a:pt x="4104136" y="370289"/>
                  <a:pt x="4292333" y="597829"/>
                </a:cubicBezTo>
                <a:cubicBezTo>
                  <a:pt x="4676963" y="1063043"/>
                  <a:pt x="4888754" y="1724169"/>
                  <a:pt x="4888754" y="2459471"/>
                </a:cubicBezTo>
                <a:cubicBezTo>
                  <a:pt x="4888754" y="2752835"/>
                  <a:pt x="4806780" y="2988283"/>
                  <a:pt x="4623081" y="3222950"/>
                </a:cubicBezTo>
                <a:cubicBezTo>
                  <a:pt x="4430933" y="3468423"/>
                  <a:pt x="4142214" y="3694515"/>
                  <a:pt x="3836488" y="3933860"/>
                </a:cubicBezTo>
                <a:cubicBezTo>
                  <a:pt x="3780082" y="3977965"/>
                  <a:pt x="3721812" y="4023630"/>
                  <a:pt x="3663543" y="4069850"/>
                </a:cubicBezTo>
                <a:cubicBezTo>
                  <a:pt x="3141962" y="4483500"/>
                  <a:pt x="2761284" y="4754698"/>
                  <a:pt x="2242449" y="4754698"/>
                </a:cubicBezTo>
                <a:cubicBezTo>
                  <a:pt x="1451903" y="4754698"/>
                  <a:pt x="892027" y="4421796"/>
                  <a:pt x="370446" y="3641499"/>
                </a:cubicBezTo>
                <a:cubicBezTo>
                  <a:pt x="302191" y="3539368"/>
                  <a:pt x="235470" y="3446482"/>
                  <a:pt x="170945" y="3356711"/>
                </a:cubicBezTo>
                <a:cubicBezTo>
                  <a:pt x="137517" y="3310184"/>
                  <a:pt x="106259" y="3266449"/>
                  <a:pt x="77151" y="3224886"/>
                </a:cubicBezTo>
                <a:lnTo>
                  <a:pt x="0" y="3111593"/>
                </a:lnTo>
                <a:lnTo>
                  <a:pt x="0" y="1525442"/>
                </a:lnTo>
                <a:lnTo>
                  <a:pt x="14241" y="1493178"/>
                </a:lnTo>
                <a:cubicBezTo>
                  <a:pt x="169519" y="1187896"/>
                  <a:pt x="391516" y="908457"/>
                  <a:pt x="673980" y="662872"/>
                </a:cubicBezTo>
                <a:cubicBezTo>
                  <a:pt x="951614" y="421410"/>
                  <a:pt x="1281372" y="222271"/>
                  <a:pt x="1627813" y="8706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19666C0-D5A3-44A4-B225-389ABCB92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5104070" cy="4929100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Cantidad De Microplásticos En El Océano - Que no te la den">
            <a:extLst>
              <a:ext uri="{FF2B5EF4-FFF2-40B4-BE49-F238E27FC236}">
                <a16:creationId xmlns:a16="http://schemas.microsoft.com/office/drawing/2014/main" xmlns="" id="{16274706-7342-8E05-68AD-AFFF07B90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244" r="8111" b="-1"/>
          <a:stretch/>
        </p:blipFill>
        <p:spPr>
          <a:xfrm>
            <a:off x="106515" y="173407"/>
            <a:ext cx="4629257" cy="4371297"/>
          </a:xfrm>
          <a:custGeom>
            <a:avLst/>
            <a:gdLst/>
            <a:ahLst/>
            <a:cxnLst/>
            <a:rect l="l" t="t" r="r" b="b"/>
            <a:pathLst>
              <a:path w="4473682" h="4266789">
                <a:moveTo>
                  <a:pt x="2560175" y="0"/>
                </a:moveTo>
                <a:cubicBezTo>
                  <a:pt x="2854325" y="0"/>
                  <a:pt x="3125049" y="57389"/>
                  <a:pt x="3364958" y="170416"/>
                </a:cubicBezTo>
                <a:cubicBezTo>
                  <a:pt x="3589795" y="276424"/>
                  <a:pt x="3787271" y="431151"/>
                  <a:pt x="3951911" y="630212"/>
                </a:cubicBezTo>
                <a:cubicBezTo>
                  <a:pt x="4288400" y="1037198"/>
                  <a:pt x="4473682" y="1615574"/>
                  <a:pt x="4473682" y="2258843"/>
                </a:cubicBezTo>
                <a:cubicBezTo>
                  <a:pt x="4473682" y="2515488"/>
                  <a:pt x="4401969" y="2721466"/>
                  <a:pt x="4241263" y="2926761"/>
                </a:cubicBezTo>
                <a:cubicBezTo>
                  <a:pt x="4073163" y="3141510"/>
                  <a:pt x="3820582" y="3339304"/>
                  <a:pt x="3553122" y="3548691"/>
                </a:cubicBezTo>
                <a:cubicBezTo>
                  <a:pt x="3503777" y="3587276"/>
                  <a:pt x="3452799" y="3627225"/>
                  <a:pt x="3401823" y="3667660"/>
                </a:cubicBezTo>
                <a:cubicBezTo>
                  <a:pt x="2945526" y="4029535"/>
                  <a:pt x="2612496" y="4266789"/>
                  <a:pt x="2158600" y="4266789"/>
                </a:cubicBezTo>
                <a:cubicBezTo>
                  <a:pt x="1467002" y="4266789"/>
                  <a:pt x="977203" y="3975555"/>
                  <a:pt x="520906" y="3292923"/>
                </a:cubicBezTo>
                <a:cubicBezTo>
                  <a:pt x="461194" y="3203574"/>
                  <a:pt x="402824" y="3122315"/>
                  <a:pt x="346375" y="3043781"/>
                </a:cubicBezTo>
                <a:cubicBezTo>
                  <a:pt x="112418" y="2718152"/>
                  <a:pt x="0" y="2548810"/>
                  <a:pt x="0" y="2258843"/>
                </a:cubicBezTo>
                <a:cubicBezTo>
                  <a:pt x="0" y="1970923"/>
                  <a:pt x="70465" y="1686507"/>
                  <a:pt x="209284" y="1413494"/>
                </a:cubicBezTo>
                <a:cubicBezTo>
                  <a:pt x="345127" y="1146423"/>
                  <a:pt x="539338" y="901960"/>
                  <a:pt x="786447" y="687114"/>
                </a:cubicBezTo>
                <a:cubicBezTo>
                  <a:pt x="1029332" y="475874"/>
                  <a:pt x="1317816" y="301661"/>
                  <a:pt x="1620894" y="183373"/>
                </a:cubicBezTo>
                <a:cubicBezTo>
                  <a:pt x="1932132" y="61678"/>
                  <a:pt x="2248266" y="0"/>
                  <a:pt x="2560175" y="0"/>
                </a:cubicBezTo>
                <a:close/>
              </a:path>
            </a:pathLst>
          </a:custGeom>
        </p:spPr>
      </p:pic>
      <p:pic>
        <p:nvPicPr>
          <p:cNvPr id="5" name="Picture 4" descr="Sustainability | PlastiLoop by Veolia">
            <a:extLst>
              <a:ext uri="{FF2B5EF4-FFF2-40B4-BE49-F238E27FC236}">
                <a16:creationId xmlns:a16="http://schemas.microsoft.com/office/drawing/2014/main" xmlns="" id="{29C1444A-2C6C-4691-9785-F1622BD933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4775" r="6126" b="-1"/>
          <a:stretch/>
        </p:blipFill>
        <p:spPr>
          <a:xfrm>
            <a:off x="3436119" y="4367017"/>
            <a:ext cx="2442835" cy="2360651"/>
          </a:xfrm>
          <a:custGeom>
            <a:avLst/>
            <a:gdLst/>
            <a:ahLst/>
            <a:cxnLst/>
            <a:rect l="l" t="t" r="r" b="b"/>
            <a:pathLst>
              <a:path w="2442835" h="2360651">
                <a:moveTo>
                  <a:pt x="1397973" y="0"/>
                </a:moveTo>
                <a:cubicBezTo>
                  <a:pt x="1558592" y="0"/>
                  <a:pt x="1706420" y="31752"/>
                  <a:pt x="1837422" y="94284"/>
                </a:cubicBezTo>
                <a:cubicBezTo>
                  <a:pt x="1960192" y="152935"/>
                  <a:pt x="2068023" y="238539"/>
                  <a:pt x="2157925" y="348672"/>
                </a:cubicBezTo>
                <a:cubicBezTo>
                  <a:pt x="2341663" y="573842"/>
                  <a:pt x="2442835" y="893836"/>
                  <a:pt x="2442835" y="1249731"/>
                </a:cubicBezTo>
                <a:cubicBezTo>
                  <a:pt x="2442835" y="1391724"/>
                  <a:pt x="2403676" y="1505683"/>
                  <a:pt x="2315923" y="1619265"/>
                </a:cubicBezTo>
                <a:cubicBezTo>
                  <a:pt x="2224133" y="1738077"/>
                  <a:pt x="2086213" y="1847509"/>
                  <a:pt x="1940168" y="1963355"/>
                </a:cubicBezTo>
                <a:cubicBezTo>
                  <a:pt x="1913222" y="1984702"/>
                  <a:pt x="1885386" y="2006805"/>
                  <a:pt x="1857551" y="2029176"/>
                </a:cubicBezTo>
                <a:cubicBezTo>
                  <a:pt x="1608393" y="2229387"/>
                  <a:pt x="1426542" y="2360651"/>
                  <a:pt x="1178694" y="2360651"/>
                </a:cubicBezTo>
                <a:cubicBezTo>
                  <a:pt x="801051" y="2360651"/>
                  <a:pt x="533598" y="2199522"/>
                  <a:pt x="284438" y="1821849"/>
                </a:cubicBezTo>
                <a:cubicBezTo>
                  <a:pt x="251833" y="1772416"/>
                  <a:pt x="219961" y="1727458"/>
                  <a:pt x="189137" y="1684008"/>
                </a:cubicBezTo>
                <a:cubicBezTo>
                  <a:pt x="61386" y="1503850"/>
                  <a:pt x="0" y="1410160"/>
                  <a:pt x="0" y="1249731"/>
                </a:cubicBezTo>
                <a:cubicBezTo>
                  <a:pt x="0" y="1090436"/>
                  <a:pt x="38477" y="933080"/>
                  <a:pt x="114279" y="782032"/>
                </a:cubicBezTo>
                <a:cubicBezTo>
                  <a:pt x="188455" y="634272"/>
                  <a:pt x="294503" y="499020"/>
                  <a:pt x="429436" y="380154"/>
                </a:cubicBezTo>
                <a:cubicBezTo>
                  <a:pt x="562062" y="263283"/>
                  <a:pt x="719588" y="166898"/>
                  <a:pt x="885082" y="101454"/>
                </a:cubicBezTo>
                <a:cubicBezTo>
                  <a:pt x="1055033" y="34124"/>
                  <a:pt x="1227656" y="0"/>
                  <a:pt x="1397973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415E655C-898A-48D1-A2C9-53B3FCA9A6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9928" y="4094328"/>
            <a:ext cx="2982935" cy="276367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xmlns="" id="{E040B05C-83DB-E55A-F3E1-76B70BC226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85650" y="1401566"/>
          <a:ext cx="4744095" cy="352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09995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C14302F-E955-47D0-A56B-D1D1A6953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38E15C2-FFE3-4AD9-B8E8-4B895DB2E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87256" y="0"/>
            <a:ext cx="3404592" cy="288096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45FD7F6-BF7B-4588-AE38-90035891A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11772" y="0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A287970-7F13-4D1F-AF7F-E0B649F25A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Ročně sníme 50 tisíc mikroplastů a jednou tolik vdechneme | Obnovitelně">
            <a:extLst>
              <a:ext uri="{FF2B5EF4-FFF2-40B4-BE49-F238E27FC236}">
                <a16:creationId xmlns:a16="http://schemas.microsoft.com/office/drawing/2014/main" xmlns="" id="{BECBEBDC-4F6F-16B0-87FB-6121648EA1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946" r="30932"/>
          <a:stretch/>
        </p:blipFill>
        <p:spPr>
          <a:xfrm>
            <a:off x="9109901" y="-9271"/>
            <a:ext cx="3093269" cy="2530405"/>
          </a:xfrm>
          <a:custGeom>
            <a:avLst/>
            <a:gdLst/>
            <a:ahLst/>
            <a:cxnLst/>
            <a:rect l="l" t="t" r="r" b="b"/>
            <a:pathLst>
              <a:path w="3093269" h="2530405">
                <a:moveTo>
                  <a:pt x="60381" y="0"/>
                </a:moveTo>
                <a:lnTo>
                  <a:pt x="3093269" y="0"/>
                </a:lnTo>
                <a:lnTo>
                  <a:pt x="3093269" y="1760938"/>
                </a:lnTo>
                <a:lnTo>
                  <a:pt x="3091357" y="1764934"/>
                </a:lnTo>
                <a:cubicBezTo>
                  <a:pt x="3032651" y="1871844"/>
                  <a:pt x="2962668" y="1970741"/>
                  <a:pt x="2881807" y="2060870"/>
                </a:cubicBezTo>
                <a:cubicBezTo>
                  <a:pt x="2718935" y="2242410"/>
                  <a:pt x="2557541" y="2288971"/>
                  <a:pt x="2236713" y="2369092"/>
                </a:cubicBezTo>
                <a:cubicBezTo>
                  <a:pt x="2159321" y="2388405"/>
                  <a:pt x="2079268" y="2408405"/>
                  <a:pt x="1993879" y="2432762"/>
                </a:cubicBezTo>
                <a:cubicBezTo>
                  <a:pt x="1341447" y="2618793"/>
                  <a:pt x="889107" y="2542063"/>
                  <a:pt x="481384" y="2176267"/>
                </a:cubicBezTo>
                <a:cubicBezTo>
                  <a:pt x="213794" y="1936193"/>
                  <a:pt x="150722" y="1611509"/>
                  <a:pt x="84978" y="1143609"/>
                </a:cubicBezTo>
                <a:cubicBezTo>
                  <a:pt x="77638" y="1091332"/>
                  <a:pt x="70023" y="1039358"/>
                  <a:pt x="62604" y="989101"/>
                </a:cubicBezTo>
                <a:cubicBezTo>
                  <a:pt x="22537" y="716545"/>
                  <a:pt x="-15270" y="459119"/>
                  <a:pt x="6250" y="235762"/>
                </a:cubicBezTo>
                <a:cubicBezTo>
                  <a:pt x="11393" y="182380"/>
                  <a:pt x="19838" y="131912"/>
                  <a:pt x="31866" y="83728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03296FF-275D-4B43-B5B2-F04190E05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CE2CF453-4871-4F22-8746-957F757DAA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50493" y="3105611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705B420-CA19-4291-B5C3-B6AA919686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814" y="3406834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xmlns="" id="{08003413-1CD3-8169-8DB8-E797482F08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9113" y="1107332"/>
          <a:ext cx="5485331" cy="356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Vedci prvýkrát našli mikroplasty v ľudskej krvi. Čo to znamená pre naše ...">
            <a:extLst>
              <a:ext uri="{FF2B5EF4-FFF2-40B4-BE49-F238E27FC236}">
                <a16:creationId xmlns:a16="http://schemas.microsoft.com/office/drawing/2014/main" xmlns="" id="{C2499226-B9BA-8718-C75E-2227F18D00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-1" b="7155"/>
          <a:stretch/>
        </p:blipFill>
        <p:spPr>
          <a:xfrm>
            <a:off x="6807197" y="3656544"/>
            <a:ext cx="5185262" cy="3201454"/>
          </a:xfrm>
          <a:custGeom>
            <a:avLst/>
            <a:gdLst/>
            <a:ahLst/>
            <a:cxnLst/>
            <a:rect l="l" t="t" r="r" b="b"/>
            <a:pathLst>
              <a:path w="5185262" h="3201454">
                <a:moveTo>
                  <a:pt x="2395657" y="533"/>
                </a:moveTo>
                <a:cubicBezTo>
                  <a:pt x="2853132" y="-10568"/>
                  <a:pt x="3320085" y="151875"/>
                  <a:pt x="3853824" y="495130"/>
                </a:cubicBezTo>
                <a:cubicBezTo>
                  <a:pt x="3965587" y="567021"/>
                  <a:pt x="4071620" y="630367"/>
                  <a:pt x="4174137" y="691568"/>
                </a:cubicBezTo>
                <a:cubicBezTo>
                  <a:pt x="4599096" y="945381"/>
                  <a:pt x="4810106" y="1082014"/>
                  <a:pt x="4963571" y="1412493"/>
                </a:cubicBezTo>
                <a:cubicBezTo>
                  <a:pt x="5115952" y="1740640"/>
                  <a:pt x="5190392" y="2100122"/>
                  <a:pt x="5184988" y="2480884"/>
                </a:cubicBezTo>
                <a:cubicBezTo>
                  <a:pt x="5182321" y="2667133"/>
                  <a:pt x="5160907" y="2854257"/>
                  <a:pt x="5121020" y="3040915"/>
                </a:cubicBezTo>
                <a:lnTo>
                  <a:pt x="5078712" y="3201454"/>
                </a:lnTo>
                <a:lnTo>
                  <a:pt x="5755" y="3201454"/>
                </a:lnTo>
                <a:lnTo>
                  <a:pt x="0" y="3006621"/>
                </a:lnTo>
                <a:cubicBezTo>
                  <a:pt x="4041" y="2932436"/>
                  <a:pt x="14231" y="2856537"/>
                  <a:pt x="30450" y="2777898"/>
                </a:cubicBezTo>
                <a:cubicBezTo>
                  <a:pt x="98304" y="2448859"/>
                  <a:pt x="266355" y="2096783"/>
                  <a:pt x="444335" y="1724033"/>
                </a:cubicBezTo>
                <a:cubicBezTo>
                  <a:pt x="477196" y="1655314"/>
                  <a:pt x="511097" y="1584223"/>
                  <a:pt x="544740" y="1512578"/>
                </a:cubicBezTo>
                <a:cubicBezTo>
                  <a:pt x="845919" y="871350"/>
                  <a:pt x="1079952" y="433962"/>
                  <a:pt x="1570060" y="206371"/>
                </a:cubicBezTo>
                <a:cubicBezTo>
                  <a:pt x="1850099" y="76329"/>
                  <a:pt x="2121172" y="7193"/>
                  <a:pt x="2395657" y="5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60960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Mikroplasty v oceánoch boli zmerané, ale kedy ich človek prestane ...">
            <a:extLst>
              <a:ext uri="{FF2B5EF4-FFF2-40B4-BE49-F238E27FC236}">
                <a16:creationId xmlns:a16="http://schemas.microsoft.com/office/drawing/2014/main" xmlns="" id="{53CBA639-A87C-50EC-D948-9E555934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69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5A741C2-AB82-4BF5-9324-5D0B56A3D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CD46807-BF17-4E5D-90A8-A062604C00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23926DB-76C8-474A-B5FB-F43C59E33F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27090D-89B3-BA15-33D9-23C5B3843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517" y="1151753"/>
            <a:ext cx="8391967" cy="2846567"/>
          </a:xfrm>
        </p:spPr>
        <p:txBody>
          <a:bodyPr vert="horz" lIns="109728" tIns="109728" rIns="109728" bIns="91440" rtlCol="0" anchor="t">
            <a:noAutofit/>
          </a:bodyPr>
          <a:lstStyle/>
          <a:p>
            <a:r>
              <a:rPr lang="en-US" sz="8000" dirty="0">
                <a:ea typeface="Meiryo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189477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0BE27-1827-E894-F893-F4B4D39C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767DE9-46F3-3AA7-8B0A-7946DBDF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9156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412B24"/>
      </a:dk2>
      <a:lt2>
        <a:srgbClr val="E2E8E5"/>
      </a:lt2>
      <a:accent1>
        <a:srgbClr val="D53B80"/>
      </a:accent1>
      <a:accent2>
        <a:srgbClr val="C3292E"/>
      </a:accent2>
      <a:accent3>
        <a:srgbClr val="D5763B"/>
      </a:accent3>
      <a:accent4>
        <a:srgbClr val="BEA028"/>
      </a:accent4>
      <a:accent5>
        <a:srgbClr val="94AF30"/>
      </a:accent5>
      <a:accent6>
        <a:srgbClr val="5BB626"/>
      </a:accent6>
      <a:hlink>
        <a:srgbClr val="319568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Vlastní</PresentationFormat>
  <Paragraphs>13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SketchLinesVTI</vt:lpstr>
      <vt:lpstr>MIKROPLASTY A PLASTY V OCEÁNECH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Alena</dc:creator>
  <cp:lastModifiedBy>Alena</cp:lastModifiedBy>
  <cp:revision>183</cp:revision>
  <dcterms:created xsi:type="dcterms:W3CDTF">2023-12-20T15:05:51Z</dcterms:created>
  <dcterms:modified xsi:type="dcterms:W3CDTF">2023-12-23T14:02:08Z</dcterms:modified>
</cp:coreProperties>
</file>