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794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99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94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65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175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6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55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9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97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37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9E17600-E5EC-4E34-A317-C7B660F3701A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E2642EE-9071-49C5-B6C2-B817104BE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55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6BF5AF-C19E-180A-5F60-3CA512C3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685" y="1"/>
            <a:ext cx="8136009" cy="144331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8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PRADĚD</a:t>
            </a:r>
          </a:p>
        </p:txBody>
      </p:sp>
      <p:pic>
        <p:nvPicPr>
          <p:cNvPr id="1034" name="Picture 10" descr="Praděd z výšky - v zimě - YouTube">
            <a:extLst>
              <a:ext uri="{FF2B5EF4-FFF2-40B4-BE49-F238E27FC236}">
                <a16:creationId xmlns:a16="http://schemas.microsoft.com/office/drawing/2014/main" id="{2B41A727-E521-5B81-2B47-3549E5E47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639" y="1443319"/>
            <a:ext cx="9626100" cy="541468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66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4FD4AF-7D37-A5F0-E17A-AF11E2C6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1676400"/>
          </a:xfrm>
        </p:spPr>
        <p:txBody>
          <a:bodyPr>
            <a:normAutofit fontScale="90000"/>
          </a:bodyPr>
          <a:lstStyle/>
          <a:p>
            <a:r>
              <a:rPr lang="cs-CZ" sz="4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Praděd</a:t>
            </a:r>
            <a:r>
              <a:rPr lang="cs-CZ" sz="4900" dirty="0"/>
              <a:t> </a:t>
            </a:r>
            <a:r>
              <a:rPr lang="nl-NL" sz="4900" dirty="0"/>
              <a:t>je 1491 m vysoká hora</a:t>
            </a:r>
            <a:br>
              <a:rPr lang="cs-CZ" b="1" dirty="0"/>
            </a:b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60BD2AC-BCF7-05AE-B14A-04AF008F7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529" y="1775011"/>
            <a:ext cx="4840941" cy="484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45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Balík</Template>
  <TotalTime>21</TotalTime>
  <Words>8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Balík</vt:lpstr>
      <vt:lpstr>PRADĚD</vt:lpstr>
      <vt:lpstr>Praděd je 1491 m vysoká hora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2025-11-27T10:57:55Z</dcterms:created>
  <dcterms:modified xsi:type="dcterms:W3CDTF">2025-11-27T11:20:43Z</dcterms:modified>
</cp:coreProperties>
</file>