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" initials="z" lastIdx="1" clrIdx="0">
    <p:extLst>
      <p:ext uri="{19B8F6BF-5375-455C-9EA6-DF929625EA0E}">
        <p15:presenceInfo xmlns:p15="http://schemas.microsoft.com/office/powerpoint/2012/main" userId="za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02T10:20:54.116" idx="1">
    <p:pos x="7669" y="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CA08BA-1B4F-4218-1372-6F3164BB7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DBB3938-5E63-600C-8AB4-B9A8A7974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21F2AD0-496C-D4E2-E451-C5881A477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DD77-0EFB-4B80-A3D9-8FC8A5D7605F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46C9A9-3A28-099B-37E1-6004AB9CC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53579A-401B-1C9F-528C-304839320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D1FE-A646-48D2-848B-70A3F43E95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457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5DC58C-EBE7-03E1-DFAD-F245722FF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C111DC6-896F-5A46-F1DF-9E384DDEFD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CAD0A5-1059-8669-75EE-9490A04E1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DD77-0EFB-4B80-A3D9-8FC8A5D7605F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6A688E3-9A44-5B5F-7017-52A280A2F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636F8C-4D88-5DAB-B6AA-AD0C7CEB5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D1FE-A646-48D2-848B-70A3F43E95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141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A76C535-B1D9-B66D-98C2-55508AF6BB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DB2A94F-B0FE-5F9A-9C0F-13D22054C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3A2785-1B28-127A-D6EE-C8A5CF76B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DD77-0EFB-4B80-A3D9-8FC8A5D7605F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F6BE1E-208A-16E3-1A8B-3C3B030E4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0320907-CD58-1E06-552D-CE12A6220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D1FE-A646-48D2-848B-70A3F43E95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167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0BAA05-FBDE-860C-BCC7-C3936A37C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484194-4FD1-7377-1462-AD1B1ECBE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76ECA8-FA71-8E1B-B024-2F26EE806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DD77-0EFB-4B80-A3D9-8FC8A5D7605F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2CB9B4-3082-A5E7-35A3-D7F45D1A4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21388B6-C537-1E20-E73C-5A6120477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D1FE-A646-48D2-848B-70A3F43E95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8725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81E1F3-38EA-F25F-3605-8E8338D20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0BF4344-8892-0B82-124A-A2F66133B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706C79-E49A-CAED-33F5-F06245A9B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DD77-0EFB-4B80-A3D9-8FC8A5D7605F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EA8632-DF14-C856-13D1-062C5A7EA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9206237-5A0D-8719-B802-1A06AD86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D1FE-A646-48D2-848B-70A3F43E95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651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FAE4C4-9926-E55D-ADDC-67EF497C1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395CFC-3EE7-7C46-F15D-D500C954B8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C0AD381-0FA2-8AF9-93C5-6FB81B8344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7719DC3-619D-9D79-0542-BBBC536CA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DD77-0EFB-4B80-A3D9-8FC8A5D7605F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811C198-7336-0CA7-0D11-A33D79056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423D868-9886-3F7E-62C3-BC00BFF22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D1FE-A646-48D2-848B-70A3F43E95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9712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4320DE-A21C-B219-193F-44D585AF1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06C3788-237B-DEE1-478A-89D03409ED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2F7BC16-F582-453E-56BF-3A9721983A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7F14A44-0823-36FB-2715-41D126847E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DF7E29B-2EE4-8335-27BE-177871C3B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50166D7-CF71-0ED4-7A23-568A3D7F9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DD77-0EFB-4B80-A3D9-8FC8A5D7605F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32E2472-56E6-A737-2978-28CDAAC9A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037785A-5545-1589-B703-5ED000F61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D1FE-A646-48D2-848B-70A3F43E95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8823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FD5D7D-4018-12F8-CA13-DF35E0DE9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431C62E-FA59-B9F7-82B4-2F98A65CF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DD77-0EFB-4B80-A3D9-8FC8A5D7605F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123D456-6153-741D-47A5-3C5992ABC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B1C18FD-194B-D955-39EF-DC08D3123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D1FE-A646-48D2-848B-70A3F43E95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9513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B7B6928-4126-26D0-F9FE-6442E6CF6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DD77-0EFB-4B80-A3D9-8FC8A5D7605F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B3A9152-E79F-D1C4-64BD-D2A182309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9D19025-0BD2-8826-651B-96A91080A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D1FE-A646-48D2-848B-70A3F43E95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183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8FA3D9-7D9B-2AED-D324-B4AFC1745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324ED08-E515-47BD-0C0A-B6992047F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E91B93A-CCD1-D47C-C972-C03CB2DFA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03BB4DD-E2BF-085F-4828-EF9E33A5F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DD77-0EFB-4B80-A3D9-8FC8A5D7605F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AF8E1FD-52F8-25F0-2633-1E4A86FF6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4495B9F-D487-9853-B45A-6FA4EAB11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D1FE-A646-48D2-848B-70A3F43E95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2796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5ADA1D-5593-E904-3163-951FB863B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BC1C38C-4EBF-A687-D92F-7BDF199816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BE61014-5EBF-81DF-5262-B00A421E22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8EE55A9-A4D5-A2E6-CD6B-D85D10AC0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DD77-0EFB-4B80-A3D9-8FC8A5D7605F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9FEAEBC-3532-056C-3113-DFDAE1189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A0F3CC9-D34C-60FC-0240-2D11B46A2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D1FE-A646-48D2-848B-70A3F43E95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387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0851519-F902-42D5-B268-C407548E5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4E53E76-C459-3B8A-B308-DB1777B0CC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DA731C-76C0-78CE-E23D-C8A6230A42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8DD77-0EFB-4B80-A3D9-8FC8A5D7605F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07174FC-2F3E-CC59-E16C-049900DE55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C7C0E35-D629-6C91-EA05-F80ED0746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7D1FE-A646-48D2-848B-70A3F43E95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7645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comments" Target="../comments/comment1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ma Arena Images – Browse 6,889 Stock Photos, Vectors, and ...">
            <a:extLst>
              <a:ext uri="{FF2B5EF4-FFF2-40B4-BE49-F238E27FC236}">
                <a16:creationId xmlns:a16="http://schemas.microsoft.com/office/drawing/2014/main" id="{B48D780C-792C-7C28-AAD4-83286EC392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Free Banner Flag illustration and picture">
            <a:extLst>
              <a:ext uri="{FF2B5EF4-FFF2-40B4-BE49-F238E27FC236}">
                <a16:creationId xmlns:a16="http://schemas.microsoft.com/office/drawing/2014/main" id="{60196C8A-C95E-29D3-2593-31DF537096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23" y="551609"/>
            <a:ext cx="3442448" cy="18099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CAE565D6-1DE4-9C6F-A9C3-AF643F7064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5011" y="804414"/>
            <a:ext cx="1949824" cy="194982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2056" name="Picture 8" descr="Venum Challenger 3.0 MMA Sparring rukavice - černo/černé | MMAshop.eu">
            <a:extLst>
              <a:ext uri="{FF2B5EF4-FFF2-40B4-BE49-F238E27FC236}">
                <a16:creationId xmlns:a16="http://schemas.microsoft.com/office/drawing/2014/main" id="{479D407C-1C86-1409-37A2-26176D324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096" y="4244228"/>
            <a:ext cx="2466975" cy="184785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id="{2C42776D-3632-179A-6C4E-C462EFCA55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356" y="2227168"/>
            <a:ext cx="2695575" cy="26955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29B2D442-0F3C-70F5-D152-4C93A8D61E5B}"/>
              </a:ext>
            </a:extLst>
          </p:cNvPr>
          <p:cNvSpPr txBox="1"/>
          <p:nvPr/>
        </p:nvSpPr>
        <p:spPr>
          <a:xfrm>
            <a:off x="6028764" y="2461850"/>
            <a:ext cx="1340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MMA</a:t>
            </a:r>
          </a:p>
        </p:txBody>
      </p:sp>
    </p:spTree>
    <p:extLst>
      <p:ext uri="{BB962C8B-B14F-4D97-AF65-F5344CB8AC3E}">
        <p14:creationId xmlns:p14="http://schemas.microsoft.com/office/powerpoint/2010/main" val="1338363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FC Presentation Free PowerPoint Template on MMA - SlideChef">
            <a:extLst>
              <a:ext uri="{FF2B5EF4-FFF2-40B4-BE49-F238E27FC236}">
                <a16:creationId xmlns:a16="http://schemas.microsoft.com/office/drawing/2014/main" id="{DB6CC3E3-F008-88FF-A91C-7477500869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4806" y="0"/>
            <a:ext cx="1235680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8C662FB-4C22-A2F9-367F-687123375A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236973"/>
          </a:xfrm>
        </p:spPr>
        <p:txBody>
          <a:bodyPr>
            <a:normAutofit/>
          </a:bodyPr>
          <a:lstStyle/>
          <a:p>
            <a:r>
              <a:rPr lang="cs-CZ" sz="9600" dirty="0">
                <a:solidFill>
                  <a:schemeClr val="bg1"/>
                </a:solidFill>
              </a:rPr>
              <a:t>MMA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1A43BFE-F562-CAB2-A871-CA05087C5A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14323"/>
            <a:ext cx="7999959" cy="3262595"/>
          </a:xfrm>
        </p:spPr>
        <p:txBody>
          <a:bodyPr>
            <a:normAutofit/>
          </a:bodyPr>
          <a:lstStyle/>
          <a:p>
            <a:pPr algn="l"/>
            <a:r>
              <a:rPr lang="cs-CZ" sz="3600" b="1" dirty="0">
                <a:solidFill>
                  <a:srgbClr val="FF0000"/>
                </a:solidFill>
              </a:rPr>
              <a:t>Vznik:</a:t>
            </a:r>
            <a:r>
              <a:rPr lang="cs-CZ" sz="3600" dirty="0">
                <a:solidFill>
                  <a:srgbClr val="FF0000"/>
                </a:solidFill>
              </a:rPr>
              <a:t> 90. léta 20. století </a:t>
            </a:r>
          </a:p>
          <a:p>
            <a:pPr algn="l"/>
            <a:r>
              <a:rPr lang="cs-CZ" sz="3600" b="1" dirty="0">
                <a:solidFill>
                  <a:srgbClr val="FF0000"/>
                </a:solidFill>
              </a:rPr>
              <a:t>Stát:</a:t>
            </a:r>
            <a:r>
              <a:rPr lang="cs-CZ" sz="3600" dirty="0">
                <a:solidFill>
                  <a:srgbClr val="FF0000"/>
                </a:solidFill>
              </a:rPr>
              <a:t> USA</a:t>
            </a:r>
          </a:p>
          <a:p>
            <a:pPr algn="l"/>
            <a:r>
              <a:rPr lang="cs-CZ" sz="3600" b="1" dirty="0">
                <a:solidFill>
                  <a:srgbClr val="FF0000"/>
                </a:solidFill>
              </a:rPr>
              <a:t>Rok:</a:t>
            </a:r>
            <a:r>
              <a:rPr lang="cs-CZ" sz="3600" dirty="0">
                <a:solidFill>
                  <a:srgbClr val="FF0000"/>
                </a:solidFill>
              </a:rPr>
              <a:t> 1993 </a:t>
            </a:r>
          </a:p>
          <a:p>
            <a:pPr algn="l"/>
            <a:r>
              <a:rPr lang="cs-CZ" sz="3600" b="1" dirty="0">
                <a:solidFill>
                  <a:srgbClr val="FF0000"/>
                </a:solidFill>
              </a:rPr>
              <a:t>Historie:</a:t>
            </a:r>
            <a:r>
              <a:rPr lang="cs-CZ" sz="3600" dirty="0">
                <a:solidFill>
                  <a:srgbClr val="FF0000"/>
                </a:solidFill>
              </a:rPr>
              <a:t> inspirováno antickými zápasy</a:t>
            </a:r>
          </a:p>
          <a:p>
            <a:pPr algn="l"/>
            <a:r>
              <a:rPr lang="cs-CZ" sz="3600" b="1" dirty="0">
                <a:solidFill>
                  <a:srgbClr val="FF0000"/>
                </a:solidFill>
              </a:rPr>
              <a:t>Pravidla:</a:t>
            </a:r>
            <a:r>
              <a:rPr lang="cs-CZ" sz="3600" dirty="0">
                <a:solidFill>
                  <a:srgbClr val="FF0000"/>
                </a:solidFill>
              </a:rPr>
              <a:t> kombinace úderů, kopů, zápasu, </a:t>
            </a:r>
          </a:p>
          <a:p>
            <a:endParaRPr lang="cs-CZ" dirty="0"/>
          </a:p>
        </p:txBody>
      </p:sp>
      <p:pic>
        <p:nvPicPr>
          <p:cNvPr id="2054" name="Picture 6" descr="Kingdom (2014) | ČSFD.cz">
            <a:extLst>
              <a:ext uri="{FF2B5EF4-FFF2-40B4-BE49-F238E27FC236}">
                <a16:creationId xmlns:a16="http://schemas.microsoft.com/office/drawing/2014/main" id="{542F50CC-69FA-5ABC-7E66-38BC57BC40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9726" y="141080"/>
            <a:ext cx="3142650" cy="447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LASH OF THE STARS 2 - HIGHLIGHTS - YouTube">
            <a:extLst>
              <a:ext uri="{FF2B5EF4-FFF2-40B4-BE49-F238E27FC236}">
                <a16:creationId xmlns:a16="http://schemas.microsoft.com/office/drawing/2014/main" id="{625B1D1A-F30E-5ABC-BF8C-ED3798ACC9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261" y="3576918"/>
            <a:ext cx="5480798" cy="306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5304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lepá mapa světa - Mapa světa">
            <a:extLst>
              <a:ext uri="{FF2B5EF4-FFF2-40B4-BE49-F238E27FC236}">
                <a16:creationId xmlns:a16="http://schemas.microsoft.com/office/drawing/2014/main" id="{68A9A64C-F9A7-339A-7AFD-DFE0B60D28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93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Přímá spojnice se šipkou 2">
            <a:extLst>
              <a:ext uri="{FF2B5EF4-FFF2-40B4-BE49-F238E27FC236}">
                <a16:creationId xmlns:a16="http://schemas.microsoft.com/office/drawing/2014/main" id="{24605B9F-6E54-763D-BC56-F86224B7181D}"/>
              </a:ext>
            </a:extLst>
          </p:cNvPr>
          <p:cNvCxnSpPr/>
          <p:nvPr/>
        </p:nvCxnSpPr>
        <p:spPr>
          <a:xfrm>
            <a:off x="1353671" y="2572871"/>
            <a:ext cx="1470211" cy="4392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28" name="Picture 4" descr="Kensis RUGBY BALL - Rugbyový míč - hnědá | SPORTISIMO.CZ">
            <a:extLst>
              <a:ext uri="{FF2B5EF4-FFF2-40B4-BE49-F238E27FC236}">
                <a16:creationId xmlns:a16="http://schemas.microsoft.com/office/drawing/2014/main" id="{B8983248-8587-D574-AE58-CDE42DB338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7379" y="2476359"/>
            <a:ext cx="1071563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eniorská Kompozitová Hokejka Bauer Nexus TRACER">
            <a:extLst>
              <a:ext uri="{FF2B5EF4-FFF2-40B4-BE49-F238E27FC236}">
                <a16:creationId xmlns:a16="http://schemas.microsoft.com/office/drawing/2014/main" id="{68F76B4D-CC23-8AEB-41B7-E56AF4535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415" y="231447"/>
            <a:ext cx="2024902" cy="1607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0DE760A9-C3E4-73B6-9BDD-A0E97FABA335}"/>
              </a:ext>
            </a:extLst>
          </p:cNvPr>
          <p:cNvCxnSpPr/>
          <p:nvPr/>
        </p:nvCxnSpPr>
        <p:spPr>
          <a:xfrm flipV="1">
            <a:off x="1434353" y="1174376"/>
            <a:ext cx="1864659" cy="39444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32" name="Picture 8" descr="Kimono na Judo DANRHO DOJO Line JUDO-GI | KWON-DANRHO.CZ">
            <a:extLst>
              <a:ext uri="{FF2B5EF4-FFF2-40B4-BE49-F238E27FC236}">
                <a16:creationId xmlns:a16="http://schemas.microsoft.com/office/drawing/2014/main" id="{B1FC4E97-4560-E52B-0567-65780288CF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6988" y="1151404"/>
            <a:ext cx="1520078" cy="1520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21D2D1D9-2513-C30C-E198-FCDA21B07203}"/>
              </a:ext>
            </a:extLst>
          </p:cNvPr>
          <p:cNvCxnSpPr>
            <a:cxnSpLocks/>
          </p:cNvCxnSpPr>
          <p:nvPr/>
        </p:nvCxnSpPr>
        <p:spPr>
          <a:xfrm flipV="1">
            <a:off x="10354235" y="2476359"/>
            <a:ext cx="484094" cy="53578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34" name="Picture 10" descr="Nohejbal – Wikipedie">
            <a:extLst>
              <a:ext uri="{FF2B5EF4-FFF2-40B4-BE49-F238E27FC236}">
                <a16:creationId xmlns:a16="http://schemas.microsoft.com/office/drawing/2014/main" id="{276930AC-2B5C-2DB5-D2C1-C52E586B9C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7622" y="629699"/>
            <a:ext cx="2162175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Přímá spojnice se šipkou 10">
            <a:extLst>
              <a:ext uri="{FF2B5EF4-FFF2-40B4-BE49-F238E27FC236}">
                <a16:creationId xmlns:a16="http://schemas.microsoft.com/office/drawing/2014/main" id="{6ABAA6D1-8076-D195-7BF8-3FA6883A5FC3}"/>
              </a:ext>
            </a:extLst>
          </p:cNvPr>
          <p:cNvCxnSpPr>
            <a:cxnSpLocks/>
          </p:cNvCxnSpPr>
          <p:nvPr/>
        </p:nvCxnSpPr>
        <p:spPr>
          <a:xfrm flipV="1">
            <a:off x="5641881" y="1911443"/>
            <a:ext cx="1601601" cy="5000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2FFF8B13-D40E-3564-B400-81D335D43C1A}"/>
              </a:ext>
            </a:extLst>
          </p:cNvPr>
          <p:cNvSpPr txBox="1"/>
          <p:nvPr/>
        </p:nvSpPr>
        <p:spPr>
          <a:xfrm>
            <a:off x="3824497" y="0"/>
            <a:ext cx="3969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/>
              <a:t>Celo světové sporty </a:t>
            </a:r>
          </a:p>
        </p:txBody>
      </p:sp>
    </p:spTree>
    <p:extLst>
      <p:ext uri="{BB962C8B-B14F-4D97-AF65-F5344CB8AC3E}">
        <p14:creationId xmlns:p14="http://schemas.microsoft.com/office/powerpoint/2010/main" val="314233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33</Words>
  <Application>Microsoft Office PowerPoint</Application>
  <PresentationFormat>Širokoúhlá obrazovka</PresentationFormat>
  <Paragraphs>8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Prezentace aplikace PowerPoint</vt:lpstr>
      <vt:lpstr>MMA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2</cp:revision>
  <dcterms:created xsi:type="dcterms:W3CDTF">2025-09-25T08:13:34Z</dcterms:created>
  <dcterms:modified xsi:type="dcterms:W3CDTF">2025-10-02T08:31:47Z</dcterms:modified>
</cp:coreProperties>
</file>