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A2C-EEFC-47E2-B626-B992E288AD1E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F87F-098E-4482-81A7-007572D694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A2C-EEFC-47E2-B626-B992E288AD1E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F87F-098E-4482-81A7-007572D694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A2C-EEFC-47E2-B626-B992E288AD1E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F87F-098E-4482-81A7-007572D694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A2C-EEFC-47E2-B626-B992E288AD1E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F87F-098E-4482-81A7-007572D694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A2C-EEFC-47E2-B626-B992E288AD1E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F87F-098E-4482-81A7-007572D694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A2C-EEFC-47E2-B626-B992E288AD1E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F87F-098E-4482-81A7-007572D694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A2C-EEFC-47E2-B626-B992E288AD1E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F87F-098E-4482-81A7-007572D694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A2C-EEFC-47E2-B626-B992E288AD1E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F87F-098E-4482-81A7-007572D694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A2C-EEFC-47E2-B626-B992E288AD1E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F87F-098E-4482-81A7-007572D694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A2C-EEFC-47E2-B626-B992E288AD1E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F87F-098E-4482-81A7-007572D694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A2C-EEFC-47E2-B626-B992E288AD1E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B1F87F-098E-4482-81A7-007572D694B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EADA2C-EEFC-47E2-B626-B992E288AD1E}" type="datetimeFigureOut">
              <a:rPr lang="cs-CZ" smtClean="0"/>
              <a:pPr/>
              <a:t>12.11.2023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B1F87F-098E-4482-81A7-007572D694B7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g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62210"/>
            <a:ext cx="9144000" cy="692021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8000" b="1" u="sng" dirty="0" smtClean="0">
                <a:solidFill>
                  <a:schemeClr val="tx1"/>
                </a:solidFill>
              </a:rPr>
              <a:t>MOKŘADY</a:t>
            </a:r>
            <a:endParaRPr lang="cs-CZ" b="1" u="sng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148064" y="5157192"/>
            <a:ext cx="3168352" cy="93610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Martina </a:t>
            </a:r>
            <a:r>
              <a:rPr lang="cs-CZ" dirty="0" err="1" smtClean="0"/>
              <a:t>Matochová</a:t>
            </a:r>
            <a:endParaRPr lang="cs-CZ" dirty="0" smtClean="0"/>
          </a:p>
          <a:p>
            <a:r>
              <a:rPr lang="cs-CZ" dirty="0" smtClean="0"/>
              <a:t>Eliška Uhlířová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ROSTLINY V MOKŘADECH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Mokřady v sobě ukrývají mnoho krás.</a:t>
            </a:r>
          </a:p>
          <a:p>
            <a:r>
              <a:rPr lang="cs-CZ" dirty="0" smtClean="0"/>
              <a:t>Jedna z krás jsou rozmanité druhy rostlin.</a:t>
            </a:r>
          </a:p>
          <a:p>
            <a:r>
              <a:rPr lang="cs-CZ" dirty="0" smtClean="0"/>
              <a:t>Rostliny  okysličují, ukrývají  vodu a jsou krmením pro řadu živočichů.</a:t>
            </a:r>
          </a:p>
          <a:p>
            <a:r>
              <a:rPr lang="cs-CZ" dirty="0" smtClean="0"/>
              <a:t>Můžeme zde najít přesličky,rákosí,třtiny,ostřice a mnoho dalších </a:t>
            </a:r>
            <a:endParaRPr lang="cs-CZ" dirty="0"/>
          </a:p>
        </p:txBody>
      </p:sp>
      <p:pic>
        <p:nvPicPr>
          <p:cNvPr id="4" name="Obrázek 3" descr="preslic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7" y="4282853"/>
            <a:ext cx="3960440" cy="207411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ŽIVOČICHOVÉ V MOKŘADECH-BEZOBRATLÍ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Další z krás mokřadů jsou bezobratlí živočichové.</a:t>
            </a:r>
          </a:p>
          <a:p>
            <a:r>
              <a:rPr lang="cs-CZ" dirty="0" smtClean="0"/>
              <a:t>Ti konzumují rostliny a menší živočichy než jsou oni.</a:t>
            </a:r>
          </a:p>
          <a:p>
            <a:r>
              <a:rPr lang="cs-CZ" dirty="0" smtClean="0"/>
              <a:t>Zástupci: hnědásek rozrazilový,potápník vroubený a </a:t>
            </a:r>
            <a:r>
              <a:rPr lang="cs-CZ" dirty="0" err="1" smtClean="0"/>
              <a:t>šídélko</a:t>
            </a:r>
            <a:r>
              <a:rPr lang="cs-CZ" dirty="0" smtClean="0"/>
              <a:t> malé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ŽIVOČICHOVÉ V MOKŘADECH-OBRATLOVCI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i="1" dirty="0" smtClean="0"/>
              <a:t>Zástupci: PTÁCI-ledňáček říční,rákosníček obecný,čáp 	                     černý,kormorán velký</a:t>
            </a:r>
          </a:p>
          <a:p>
            <a:pPr lvl="5"/>
            <a:r>
              <a:rPr lang="cs-CZ" sz="2400" b="1" i="1" dirty="0" smtClean="0"/>
              <a:t>OBOJŽIVELNÍCI-čolek obecný,mlok skvrnitý</a:t>
            </a:r>
          </a:p>
          <a:p>
            <a:pPr lvl="5"/>
            <a:r>
              <a:rPr lang="cs-CZ" sz="2400" b="1" i="1" dirty="0" smtClean="0"/>
              <a:t>PLAZI-slepýš křehký,ještěrka živorodá,užovka obojková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</TotalTime>
  <Words>79</Words>
  <Application>Microsoft Office PowerPoint</Application>
  <PresentationFormat>Předvádění na obrazovce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Tok</vt:lpstr>
      <vt:lpstr>MOKŘADY</vt:lpstr>
      <vt:lpstr>ROSTLINY V MOKŘADECH</vt:lpstr>
      <vt:lpstr>ŽIVOČICHOVÉ V MOKŘADECH-BEZOBRATLÍ</vt:lpstr>
      <vt:lpstr>ŽIVOČICHOVÉ V MOKŘADECH-OBRATLOVCI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MOKŘADY</dc:title>
  <dc:creator>Přibíková Alena</dc:creator>
  <cp:lastModifiedBy>Alena</cp:lastModifiedBy>
  <cp:revision>9</cp:revision>
  <dcterms:created xsi:type="dcterms:W3CDTF">2023-10-31T11:06:33Z</dcterms:created>
  <dcterms:modified xsi:type="dcterms:W3CDTF">2023-11-12T18:11:48Z</dcterms:modified>
</cp:coreProperties>
</file>