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108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67462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42952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12643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99758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66731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22757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25441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67964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05498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78104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55541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54D1-7564-4135-A4C9-F13362D6EEDF}" type="datetimeFigureOut">
              <a:rPr lang="cs-CZ" smtClean="0"/>
              <a:pPr/>
              <a:t>12.11.2023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6967-2FE5-441A-BF7F-E70005963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962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Česku chybí mokřady. Ty umělé je nenahradí, varují čeští experti — ČT24 —  Česká telev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3657" y="-875212"/>
            <a:ext cx="12605657" cy="83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MOKŘADY</a:t>
            </a:r>
            <a:endParaRPr lang="cs-CZ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bg1">
                    <a:lumMod val="85000"/>
                  </a:schemeClr>
                </a:solidFill>
              </a:rPr>
              <a:t>NEPOVÍMOVÁ,BRYCHTOVÁ,TOSECKÁ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59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35" y="365125"/>
            <a:ext cx="7789606" cy="13255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JSOU TO MOKŘADY?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435" y="1690688"/>
            <a:ext cx="7432765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Prameniště, močál, bažina, tůně, blata, rašeliniště nebo slatina.</a:t>
            </a:r>
          </a:p>
          <a:p>
            <a:r>
              <a:rPr lang="cs-CZ" dirty="0" smtClean="0"/>
              <a:t>Mohou být přirozené nebo uměle vytvořené.</a:t>
            </a:r>
          </a:p>
          <a:p>
            <a:r>
              <a:rPr lang="cs-CZ" dirty="0" smtClean="0"/>
              <a:t>Patří k nim území pokryta vodou, jako jsou vlhké louky, nivy vodních toků a mělké rybníky.</a:t>
            </a:r>
          </a:p>
          <a:p>
            <a:r>
              <a:rPr lang="cs-CZ" dirty="0" smtClean="0"/>
              <a:t>Přechod mezi vodním a suchozemským ekosystémem.</a:t>
            </a:r>
          </a:p>
          <a:p>
            <a:r>
              <a:rPr lang="cs-CZ" dirty="0" smtClean="0"/>
              <a:t>Mokřady bývají celoročně podmáčeny.</a:t>
            </a:r>
          </a:p>
          <a:p>
            <a:r>
              <a:rPr lang="cs-CZ" dirty="0" smtClean="0"/>
              <a:t>Jejich význam je koloběh a zásobárna vody v přírodě.</a:t>
            </a:r>
          </a:p>
          <a:p>
            <a:endParaRPr lang="cs-CZ" dirty="0"/>
          </a:p>
        </p:txBody>
      </p:sp>
      <p:pic>
        <p:nvPicPr>
          <p:cNvPr id="2050" name="Picture 2" descr="Mokřady v národních parcích - ČT edu - Česká televiz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4" t="-2510" r="33206" b="2510"/>
          <a:stretch/>
        </p:blipFill>
        <p:spPr bwMode="auto">
          <a:xfrm>
            <a:off x="7696200" y="138023"/>
            <a:ext cx="4255697" cy="6469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68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89499" cy="1325563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ROSTLINY MOKŘADŮ</a:t>
            </a:r>
            <a:endParaRPr lang="cs-CZ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Nejznámější rostlinou mokřadů je mech </a:t>
            </a:r>
            <a:r>
              <a:rPr lang="cs-CZ" dirty="0" smtClean="0"/>
              <a:t>rašeliník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</a:t>
            </a:r>
            <a:r>
              <a:rPr lang="cs-CZ" dirty="0"/>
              <a:t>České republice je rašeliníku několik </a:t>
            </a:r>
            <a:r>
              <a:rPr lang="cs-CZ" dirty="0" smtClean="0"/>
              <a:t>desítek druhů.</a:t>
            </a:r>
          </a:p>
          <a:p>
            <a:r>
              <a:rPr lang="cs-CZ" dirty="0" smtClean="0"/>
              <a:t>Porůstají </a:t>
            </a:r>
            <a:r>
              <a:rPr lang="cs-CZ" dirty="0"/>
              <a:t>břehy toků, či </a:t>
            </a:r>
            <a:r>
              <a:rPr lang="cs-CZ" dirty="0" smtClean="0"/>
              <a:t>rybníků.</a:t>
            </a:r>
          </a:p>
          <a:p>
            <a:r>
              <a:rPr lang="cs-CZ" dirty="0" smtClean="0"/>
              <a:t>Příklady dalších rostlin:</a:t>
            </a:r>
          </a:p>
          <a:p>
            <a:pPr lvl="3"/>
            <a:r>
              <a:rPr lang="cs-CZ" dirty="0" smtClean="0"/>
              <a:t>Bahnička mokřadní</a:t>
            </a:r>
          </a:p>
          <a:p>
            <a:pPr lvl="3"/>
            <a:r>
              <a:rPr lang="cs-CZ" dirty="0" smtClean="0"/>
              <a:t>Dvouzubec </a:t>
            </a:r>
            <a:r>
              <a:rPr lang="cs-CZ" dirty="0" err="1" smtClean="0"/>
              <a:t>černoplodní</a:t>
            </a:r>
            <a:endParaRPr lang="cs-CZ" dirty="0" smtClean="0"/>
          </a:p>
          <a:p>
            <a:pPr lvl="3"/>
            <a:r>
              <a:rPr lang="cs-CZ" dirty="0" smtClean="0"/>
              <a:t>Pryskyřník lítý</a:t>
            </a:r>
          </a:p>
          <a:p>
            <a:pPr lvl="3"/>
            <a:r>
              <a:rPr lang="cs-CZ" dirty="0" smtClean="0"/>
              <a:t>Dub letní</a:t>
            </a:r>
          </a:p>
          <a:p>
            <a:pPr lvl="3"/>
            <a:r>
              <a:rPr lang="cs-CZ" dirty="0" smtClean="0"/>
              <a:t>Jasan ztepilý</a:t>
            </a:r>
            <a:endParaRPr lang="cs-CZ" dirty="0"/>
          </a:p>
        </p:txBody>
      </p:sp>
      <p:pic>
        <p:nvPicPr>
          <p:cNvPr id="3074" name="Picture 2" descr="ELEOCHARIS palustris/Bahnička mokřadní | DOLTA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0" t="3804" r="27358"/>
          <a:stretch/>
        </p:blipFill>
        <p:spPr bwMode="auto">
          <a:xfrm>
            <a:off x="8827699" y="1224532"/>
            <a:ext cx="2748950" cy="475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ŽIVOČICHOVÉ MOKŘADŮ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ostí </a:t>
            </a:r>
            <a:r>
              <a:rPr lang="cs-CZ" dirty="0"/>
              <a:t>mnohem více životních stádií různých druhů </a:t>
            </a:r>
            <a:r>
              <a:rPr lang="cs-CZ" dirty="0" smtClean="0"/>
              <a:t>živočichů.</a:t>
            </a:r>
          </a:p>
          <a:p>
            <a:r>
              <a:rPr lang="cs-CZ" dirty="0"/>
              <a:t>Výskyt obratlovců silně záleží na velikosti </a:t>
            </a:r>
            <a:r>
              <a:rPr lang="cs-CZ" dirty="0" smtClean="0"/>
              <a:t>mokřadu.</a:t>
            </a:r>
          </a:p>
          <a:p>
            <a:r>
              <a:rPr lang="cs-CZ" dirty="0" smtClean="0"/>
              <a:t>Lze vidět jejich upravená kulovitá hnízda umístěná na vegetaci ve výškách 1 metru.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/>
              <a:t>Rosnička zelená</a:t>
            </a:r>
          </a:p>
          <a:p>
            <a:pPr lvl="1"/>
            <a:r>
              <a:rPr lang="cs-CZ" dirty="0" smtClean="0"/>
              <a:t>Vážka červená</a:t>
            </a:r>
          </a:p>
          <a:p>
            <a:pPr lvl="1"/>
            <a:r>
              <a:rPr lang="cs-CZ" dirty="0" smtClean="0"/>
              <a:t>Potápka černokrká</a:t>
            </a:r>
          </a:p>
          <a:p>
            <a:pPr lvl="1"/>
            <a:r>
              <a:rPr lang="cs-CZ" dirty="0" smtClean="0"/>
              <a:t>Volavka popelavá</a:t>
            </a:r>
          </a:p>
        </p:txBody>
      </p:sp>
      <p:pic>
        <p:nvPicPr>
          <p:cNvPr id="4098" name="Picture 2" descr="Rosnička zelená (Hyla arborea) - Galéria | Fotoma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675" y="3460002"/>
            <a:ext cx="4073405" cy="2716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85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83322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KLIMATICKÁ ZMĚNA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443651" cy="4351338"/>
          </a:xfrm>
        </p:spPr>
        <p:txBody>
          <a:bodyPr/>
          <a:lstStyle/>
          <a:p>
            <a:r>
              <a:rPr lang="cs-CZ" dirty="0" smtClean="0"/>
              <a:t>Vývoj </a:t>
            </a:r>
            <a:r>
              <a:rPr lang="cs-CZ" dirty="0"/>
              <a:t>klimatu probíhající v uvažovaném časovém měřítku po dlouhou dobu </a:t>
            </a:r>
            <a:r>
              <a:rPr lang="cs-CZ" dirty="0" smtClean="0"/>
              <a:t>jednostranně.</a:t>
            </a:r>
          </a:p>
          <a:p>
            <a:r>
              <a:rPr lang="cs-CZ" dirty="0" smtClean="0"/>
              <a:t>Mění se rozložení srážek v průběhu roku, tudíž je málo vláhy pro rostliny.</a:t>
            </a:r>
          </a:p>
          <a:p>
            <a:r>
              <a:rPr lang="cs-CZ" dirty="0" smtClean="0"/>
              <a:t>Zvyšuje se odpařování vody způsobené zvýšením teploty.</a:t>
            </a:r>
          </a:p>
          <a:p>
            <a:r>
              <a:rPr lang="cs-CZ" dirty="0" smtClean="0"/>
              <a:t>Ohrožuje pestrost živého světa, mizí druhy rostlin, živočichů i hub.</a:t>
            </a:r>
          </a:p>
        </p:txBody>
      </p:sp>
      <p:pic>
        <p:nvPicPr>
          <p:cNvPr id="5122" name="Picture 2" descr="OSN: Klimatická změna nabývá na síle | BusinessInfo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7" r="20575"/>
          <a:stretch/>
        </p:blipFill>
        <p:spPr bwMode="auto">
          <a:xfrm>
            <a:off x="8565225" y="1346104"/>
            <a:ext cx="2982762" cy="466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6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69418"/>
          </a:xfrm>
        </p:spPr>
        <p:txBody>
          <a:bodyPr/>
          <a:lstStyle/>
          <a:p>
            <a:r>
              <a:rPr lang="cs-CZ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 flipH="1">
            <a:off x="14178115" y="373724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5920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204</Words>
  <Application>Microsoft Office PowerPoint</Application>
  <PresentationFormat>Vlastní</PresentationFormat>
  <Paragraphs>34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MOKŘADY</vt:lpstr>
      <vt:lpstr>CO JSOU TO MOKŘADY?</vt:lpstr>
      <vt:lpstr>ROSTLINY MOKŘADŮ</vt:lpstr>
      <vt:lpstr>ŽIVOČICHOVÉ MOKŘADŮ</vt:lpstr>
      <vt:lpstr>KLIMATICKÁ ZMĚNA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MOKŘADY</dc:title>
  <dc:creator>1</dc:creator>
  <cp:lastModifiedBy>Alena</cp:lastModifiedBy>
  <cp:revision>13</cp:revision>
  <dcterms:created xsi:type="dcterms:W3CDTF">2023-10-31T11:13:37Z</dcterms:created>
  <dcterms:modified xsi:type="dcterms:W3CDTF">2023-11-12T18:08:09Z</dcterms:modified>
</cp:coreProperties>
</file>