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394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40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93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4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702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3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58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9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60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88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53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92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07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23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43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17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0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5E922E-3910-4D46-821A-887B8B9CE2D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9CA823-7073-4F19-9174-06480D3BC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194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730EF-BC15-7394-3C61-C08E62E3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11808"/>
            <a:ext cx="8411066" cy="69317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E7DBC0-23E1-6713-B47F-CC642AD5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366" y="2016400"/>
            <a:ext cx="5329622" cy="2055574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Ancient Ruins Petra Jordan Stock Photo by ©Wirestock 537923576">
            <a:extLst>
              <a:ext uri="{FF2B5EF4-FFF2-40B4-BE49-F238E27FC236}">
                <a16:creationId xmlns:a16="http://schemas.microsoft.com/office/drawing/2014/main" id="{E2451886-93FA-3348-D6C4-EAF4D5FBE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62" r="1347" b="10598"/>
          <a:stretch/>
        </p:blipFill>
        <p:spPr bwMode="auto">
          <a:xfrm>
            <a:off x="148336" y="1084729"/>
            <a:ext cx="6106867" cy="3768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34150C0-7A41-434D-D1D3-BFF8FEC5017D}"/>
              </a:ext>
            </a:extLst>
          </p:cNvPr>
          <p:cNvSpPr txBox="1"/>
          <p:nvPr/>
        </p:nvSpPr>
        <p:spPr>
          <a:xfrm>
            <a:off x="1510554" y="303680"/>
            <a:ext cx="1075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NOVÉ DIVY SVĚTA                                                             CHRAM PETRA </a:t>
            </a:r>
          </a:p>
        </p:txBody>
      </p:sp>
      <p:pic>
        <p:nvPicPr>
          <p:cNvPr id="6" name="Picture 2" descr="Иордания. Ночная Петра | ФОТО НОВОСТИ">
            <a:extLst>
              <a:ext uri="{FF2B5EF4-FFF2-40B4-BE49-F238E27FC236}">
                <a16:creationId xmlns:a16="http://schemas.microsoft.com/office/drawing/2014/main" id="{27F7BE68-521A-8443-A415-9A226ADC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89" y="1124884"/>
            <a:ext cx="5531975" cy="3687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2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3EA8-DCFB-1A5C-15BF-9F23F1E0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53" y="376518"/>
            <a:ext cx="10529047" cy="16808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Jordánsko přitahuje cestovatele. Má pouště i moře a chutná po skořici ...">
            <a:extLst>
              <a:ext uri="{FF2B5EF4-FFF2-40B4-BE49-F238E27FC236}">
                <a16:creationId xmlns:a16="http://schemas.microsoft.com/office/drawing/2014/main" id="{061DEC82-0157-E638-CBFC-27A8DB4C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5" y="0"/>
            <a:ext cx="11894569" cy="70479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s 10 mejores destinos del mundo según Lonely Planet - Blog de Viajes">
            <a:extLst>
              <a:ext uri="{FF2B5EF4-FFF2-40B4-BE49-F238E27FC236}">
                <a16:creationId xmlns:a16="http://schemas.microsoft.com/office/drawing/2014/main" id="{1183419C-42FD-DF68-B7BE-6C81E6DC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0" y="154045"/>
            <a:ext cx="11159501" cy="6327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yal Caribbean introduces 274-night Ultimate World Cruise">
            <a:extLst>
              <a:ext uri="{FF2B5EF4-FFF2-40B4-BE49-F238E27FC236}">
                <a16:creationId xmlns:a16="http://schemas.microsoft.com/office/drawing/2014/main" id="{C0238D89-140A-2895-CA96-6ADFFDEF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29" y="211866"/>
            <a:ext cx="9317691" cy="62117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8A41D-4D7D-59F6-7047-FEC00C69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89995" cy="1395167"/>
          </a:xfrm>
        </p:spPr>
        <p:txBody>
          <a:bodyPr/>
          <a:lstStyle/>
          <a:p>
            <a:r>
              <a:rPr lang="cs-CZ" i="1" u="sng" dirty="0">
                <a:solidFill>
                  <a:schemeClr val="accent3"/>
                </a:solidFill>
              </a:rPr>
              <a:t>  </a:t>
            </a:r>
            <a:r>
              <a:rPr lang="cs-CZ" sz="3200" i="1" u="sng" dirty="0">
                <a:solidFill>
                  <a:schemeClr val="accent3"/>
                </a:solidFill>
                <a:latin typeface="Book Antiqua" panose="02040602050305030304" pitchFamily="18" charset="0"/>
              </a:rPr>
              <a:t>Chrám </a:t>
            </a:r>
            <a:r>
              <a:rPr lang="cs-CZ" sz="3200" i="1" u="sng" dirty="0" err="1">
                <a:solidFill>
                  <a:schemeClr val="accent3"/>
                </a:solidFill>
                <a:latin typeface="Book Antiqua" panose="02040602050305030304" pitchFamily="18" charset="0"/>
              </a:rPr>
              <a:t>petra</a:t>
            </a:r>
            <a:r>
              <a:rPr lang="cs-CZ" sz="3200" i="1" u="sng" dirty="0">
                <a:solidFill>
                  <a:schemeClr val="accent3"/>
                </a:solidFill>
                <a:latin typeface="Book Antiqua" panose="02040602050305030304" pitchFamily="18" charset="0"/>
              </a:rPr>
              <a:t> na mapě  </a:t>
            </a:r>
            <a:endParaRPr lang="cs-CZ" i="1" u="sng" dirty="0">
              <a:solidFill>
                <a:schemeClr val="accent3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Petra | History, Map, Location, &amp; Facts | Britannica.com">
            <a:extLst>
              <a:ext uri="{FF2B5EF4-FFF2-40B4-BE49-F238E27FC236}">
                <a16:creationId xmlns:a16="http://schemas.microsoft.com/office/drawing/2014/main" id="{484C4B6A-6550-7918-7141-87BC05F37E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" t="132" r="1899" b="6591"/>
          <a:stretch/>
        </p:blipFill>
        <p:spPr bwMode="auto">
          <a:xfrm>
            <a:off x="0" y="903087"/>
            <a:ext cx="9007497" cy="5954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36EA6BF-D96A-BBEA-0E88-D54A1775B3DE}"/>
              </a:ext>
            </a:extLst>
          </p:cNvPr>
          <p:cNvSpPr txBox="1"/>
          <p:nvPr/>
        </p:nvSpPr>
        <p:spPr>
          <a:xfrm>
            <a:off x="6080473" y="435973"/>
            <a:ext cx="410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B0F0"/>
                </a:solidFill>
              </a:rPr>
              <a:t>NAZAR SHTELIA </a:t>
            </a:r>
          </a:p>
        </p:txBody>
      </p:sp>
    </p:spTree>
    <p:extLst>
      <p:ext uri="{BB962C8B-B14F-4D97-AF65-F5344CB8AC3E}">
        <p14:creationId xmlns:p14="http://schemas.microsoft.com/office/powerpoint/2010/main" val="23262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5F4A5-5E11-28E3-9D00-3D20AD0F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D3581A-D004-8D92-75C0-CE3340E3B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The Complete 1 Day Guide to Petra | That One Point of View">
            <a:extLst>
              <a:ext uri="{FF2B5EF4-FFF2-40B4-BE49-F238E27FC236}">
                <a16:creationId xmlns:a16="http://schemas.microsoft.com/office/drawing/2014/main" id="{506ADB65-51B2-07EB-7472-97B596777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8" y="358617"/>
            <a:ext cx="3523109" cy="5284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étra la merveilleuse 💙💚💛">
            <a:extLst>
              <a:ext uri="{FF2B5EF4-FFF2-40B4-BE49-F238E27FC236}">
                <a16:creationId xmlns:a16="http://schemas.microsoft.com/office/drawing/2014/main" id="{6EE984A0-0DE8-FF51-0B90-1D428427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15" y="-31376"/>
            <a:ext cx="5203380" cy="34603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batilerin Kervan Şehri Petra Hakkında Bilgiler | gezievreni.com">
            <a:extLst>
              <a:ext uri="{FF2B5EF4-FFF2-40B4-BE49-F238E27FC236}">
                <a16:creationId xmlns:a16="http://schemas.microsoft.com/office/drawing/2014/main" id="{73F06E75-7A6D-23CD-69D5-5E8200D7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12" y="2460252"/>
            <a:ext cx="5329517" cy="3330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88</TotalTime>
  <Words>12</Words>
  <Application>Microsoft Office PowerPoint</Application>
  <PresentationFormat>Širokoúhlá obrazovka</PresentationFormat>
  <Paragraphs>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Book Antiqua</vt:lpstr>
      <vt:lpstr>Calibri</vt:lpstr>
      <vt:lpstr>Calibri Light</vt:lpstr>
      <vt:lpstr>Nebe</vt:lpstr>
      <vt:lpstr>Prezentace aplikace PowerPoint</vt:lpstr>
      <vt:lpstr>Prezentace aplikace PowerPoint</vt:lpstr>
      <vt:lpstr>  Chrám petra na mapě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6</cp:revision>
  <dcterms:created xsi:type="dcterms:W3CDTF">2025-04-23T08:25:39Z</dcterms:created>
  <dcterms:modified xsi:type="dcterms:W3CDTF">2025-05-05T10:00:13Z</dcterms:modified>
</cp:coreProperties>
</file>