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FF6CE8-E91F-D370-6492-9B367A37D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/>
              <a:t>20 </a:t>
            </a:r>
            <a:r>
              <a:rPr lang="cs-CZ" sz="5400" dirty="0"/>
              <a:t>.října den stromů</a:t>
            </a:r>
            <a:endParaRPr lang="cs-CZ" sz="2000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601A05D8-1890-8FA2-F168-515667D8CB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9412" y="2034988"/>
            <a:ext cx="6802366" cy="373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1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B04760-8E62-031A-94B6-6EBF5058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06" y="1"/>
            <a:ext cx="3155576" cy="1129552"/>
          </a:xfrm>
        </p:spPr>
        <p:txBody>
          <a:bodyPr>
            <a:normAutofit/>
          </a:bodyPr>
          <a:lstStyle/>
          <a:p>
            <a:r>
              <a:rPr lang="cs-CZ" sz="7200" dirty="0">
                <a:solidFill>
                  <a:srgbClr val="FF0000"/>
                </a:solidFill>
              </a:rPr>
              <a:t>javor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B6601E8B-017B-1914-AF51-A1B60C6BB0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8282" y="2285580"/>
            <a:ext cx="2524125" cy="1809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22684E4-8F2C-7AFF-9919-DAAC932A6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06" y="2285580"/>
            <a:ext cx="2618114" cy="26181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14C5F97-78AF-CD6C-C64C-0AFF6D8070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5601" y="2285580"/>
            <a:ext cx="2647950" cy="17240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2110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{03F2DC62-DC0B-4FE9-9FD6-4F88C21A1395}TFc986dd65-aaf0-4d5c-bef9-9c391ee05f7bb0532bc9-f331158f2aee</Template>
  <TotalTime>39</TotalTime>
  <Words>6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Galerie</vt:lpstr>
      <vt:lpstr>20 .října den stromů</vt:lpstr>
      <vt:lpstr>javor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User</cp:lastModifiedBy>
  <cp:revision>4</cp:revision>
  <dcterms:created xsi:type="dcterms:W3CDTF">2025-10-13T08:26:05Z</dcterms:created>
  <dcterms:modified xsi:type="dcterms:W3CDTF">2025-10-20T20:19:57Z</dcterms:modified>
</cp:coreProperties>
</file>