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7CC7-E170-3957-9BF1-1CB253FA6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BF518A-CF59-35BE-8C22-DD2A6928E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F1028F-ACF8-9D63-627F-37EDF4CD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B8487C-4BAC-C57D-9973-7865C3FD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E1DA37-4EEC-F6ED-889C-37843C7E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2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9478D-7DF7-A5E9-D460-7DF76BFB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34000C-A7AB-1476-FF7D-FF654782B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3C4D5F-48E7-503E-7057-C2AB1AA9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90011A-EE63-6F2A-68A8-4E9941B2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BCDF98-F0FC-43B1-880C-5A8C838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44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C220B5-BA5A-EBE1-5CFD-3E14179CC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0241B0-30C2-060E-92A2-E341C35A6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D92B7-7360-9A95-EA79-746D558B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E207AC-CD18-80F4-DB30-7FB28FF8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0C99F7-4472-E0F3-9D3E-6278D2A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6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B846C-9D07-5902-BD3B-D3F234B4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2EF0A-2497-0BB5-3D4A-D8371879B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9ADD7E-0001-DC6A-DF21-6A72301A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2FDAF2-D8CE-113B-7506-DC00C990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3FE5F-635B-F67A-2661-BAF6979A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88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1515C-B101-5FB4-8905-71B70DFA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FEAFE6-B203-18CA-E51A-EEA592BF7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5B16EA-BA6E-A9A1-7866-746127A6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DE9F0D-E30B-7AF1-931A-FF4A44E5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1C270-7F31-B0DD-1E2E-21D9024A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85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09FF1-2919-8E9B-21EB-0F4CB18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82CA5-F0D8-7E4B-2576-2F3DDC4BF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F5171E-17B7-43AB-D114-4A1322AA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D8F6F5-9580-0152-BBA4-DAF75A2E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7DF848-2B20-3C1B-BE89-5465A6ED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C5D673-15D4-BC7D-3FDF-F4DBD7EF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97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99504-E8B1-24FD-1FF0-CEB5E89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B1E360-A596-05E8-6B24-3AE1D5835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1F0837-A6C2-9626-B401-1C60C7C95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C7FAF3-4FCC-8D55-53D4-3F317E677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5A2CE2-5901-86D8-1D85-3AA5B5317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1DA8820-9556-301C-3A0E-0A763B36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F47782-1F63-D03D-1869-DE13650E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2C84D9-9A7B-400E-379E-F09A932D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4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45B61-4AC1-C158-2DAE-D3E50514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B5FE43-DEB5-DCEB-7712-5F0609A1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EF6D76-174E-7F61-45B2-DD8307BD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9FD062-4ECE-B6CC-451E-DA7B38D0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6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80DB10-5534-359E-3035-4E83A2B1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92BB5A-F5B5-D73B-2B03-A72598E4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E015AB-303D-0F98-C897-6857EC68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95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80BA8-3825-A486-F529-4FBD429C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5D8E3-491D-CDC9-2317-C6EE8D4A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BEB689-749A-1AF4-31D3-E2BDCA699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F615C9-91A6-A203-4149-1485927E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73D971-832F-420C-4838-E17E8779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97664E-F26B-709F-06A0-D6236E83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4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DDBAE-02EF-0494-6CBA-EE8538A3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4E55C0-C348-7B7E-0221-EA2AA5876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074B70-8809-D15A-B535-62A4DD19E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F97A53-0531-B86B-73F2-B1613C73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935981-37CC-6187-A75C-79D72207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B2E70-5509-79DA-E1F5-D601A15D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0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53C7026-357B-5A5D-3D4A-4590C938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2ADCE-A35C-8CE7-A575-1AF75F8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CC0619-DE88-75D8-E8CF-3529DB2D4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402D0-534F-476E-BB3D-BC7C53366C3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8EED4F-8888-67AC-C0A4-D83B1459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A8F9EE-56D4-C832-BF00-5749849FD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CCC1-BE99-4E7A-99FD-5862DBCC3F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74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9812-8CFC-B1FA-BC9E-6D4659A5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>
                <a:solidFill>
                  <a:schemeClr val="accent6">
                    <a:lumMod val="75000"/>
                  </a:schemeClr>
                </a:solidFill>
              </a:rPr>
              <a:t>javor</a:t>
            </a:r>
          </a:p>
        </p:txBody>
      </p:sp>
      <p:pic>
        <p:nvPicPr>
          <p:cNvPr id="1026" name="Picture 2" descr="Japonský javor 'Atropurpureum' – Garlo.cz, vyhledávač rostlin">
            <a:extLst>
              <a:ext uri="{FF2B5EF4-FFF2-40B4-BE49-F238E27FC236}">
                <a16:creationId xmlns:a16="http://schemas.microsoft.com/office/drawing/2014/main" id="{BF3E668D-FCC1-AB65-B4B4-99D4DFC2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6" y="0"/>
            <a:ext cx="4141694" cy="2608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vor dlaňolistý Bloodgood 200-220cm. Acer palm. Bloodgood.">
            <a:extLst>
              <a:ext uri="{FF2B5EF4-FFF2-40B4-BE49-F238E27FC236}">
                <a16:creationId xmlns:a16="http://schemas.microsoft.com/office/drawing/2014/main" id="{ED3E295A-57E4-F8BB-5B83-6BFDDC93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2" y="2973854"/>
            <a:ext cx="5015752" cy="354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e suchen einen großen Kugelahorn mit Stammhöhe 240 cm? Wir liefern ...">
            <a:extLst>
              <a:ext uri="{FF2B5EF4-FFF2-40B4-BE49-F238E27FC236}">
                <a16:creationId xmlns:a16="http://schemas.microsoft.com/office/drawing/2014/main" id="{B6A99C93-0E64-99A9-40DE-F0558D75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54" y="-89647"/>
            <a:ext cx="4143641" cy="3231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kojová dekorativní bonsai - javor, výška 50 cm (PN-68)">
            <a:extLst>
              <a:ext uri="{FF2B5EF4-FFF2-40B4-BE49-F238E27FC236}">
                <a16:creationId xmlns:a16="http://schemas.microsoft.com/office/drawing/2014/main" id="{2B759BC5-FEAA-356F-68EB-FFF88782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48" y="2353388"/>
            <a:ext cx="2711824" cy="3715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javor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2025-10-20T10:01:26Z</dcterms:created>
  <dcterms:modified xsi:type="dcterms:W3CDTF">2025-10-20T10:17:38Z</dcterms:modified>
</cp:coreProperties>
</file>