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4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EEF7-E0B8-4EA4-84DD-CA0AB99B7DC5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5769-3873-4932-BEE3-BA69CCEB6B3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9881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EEF7-E0B8-4EA4-84DD-CA0AB99B7DC5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5769-3873-4932-BEE3-BA69CCEB6B3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9035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EEF7-E0B8-4EA4-84DD-CA0AB99B7DC5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5769-3873-4932-BEE3-BA69CCEB6B3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19846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EEF7-E0B8-4EA4-84DD-CA0AB99B7DC5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5769-3873-4932-BEE3-BA69CCEB6B3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45614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EEF7-E0B8-4EA4-84DD-CA0AB99B7DC5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5769-3873-4932-BEE3-BA69CCEB6B3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0237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EEF7-E0B8-4EA4-84DD-CA0AB99B7DC5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5769-3873-4932-BEE3-BA69CCEB6B3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82564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EEF7-E0B8-4EA4-84DD-CA0AB99B7DC5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5769-3873-4932-BEE3-BA69CCEB6B3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26535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EEF7-E0B8-4EA4-84DD-CA0AB99B7DC5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5769-3873-4932-BEE3-BA69CCEB6B3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3566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EEF7-E0B8-4EA4-84DD-CA0AB99B7DC5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5769-3873-4932-BEE3-BA69CCEB6B3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1298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EEF7-E0B8-4EA4-84DD-CA0AB99B7DC5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5769-3873-4932-BEE3-BA69CCEB6B3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47650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EEF7-E0B8-4EA4-84DD-CA0AB99B7DC5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5769-3873-4932-BEE3-BA69CCEB6B3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96623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EEF7-E0B8-4EA4-84DD-CA0AB99B7DC5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5769-3873-4932-BEE3-BA69CCEB6B3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111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EEF7-E0B8-4EA4-84DD-CA0AB99B7DC5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5769-3873-4932-BEE3-BA69CCEB6B3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02662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EEF7-E0B8-4EA4-84DD-CA0AB99B7DC5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5769-3873-4932-BEE3-BA69CCEB6B3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27867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EEF7-E0B8-4EA4-84DD-CA0AB99B7DC5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5769-3873-4932-BEE3-BA69CCEB6B3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4073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EEF7-E0B8-4EA4-84DD-CA0AB99B7DC5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5769-3873-4932-BEE3-BA69CCEB6B3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73110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FEEF7-E0B8-4EA4-84DD-CA0AB99B7DC5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8195769-3873-4932-BEE3-BA69CCEB6B3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43922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47E59BB-25D3-B6FF-1703-CDAFCEB64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51012"/>
            <a:ext cx="8596668" cy="1598706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accent5"/>
                </a:solidFill>
              </a:rPr>
              <a:t>Zvířecí</a:t>
            </a:r>
            <a:r>
              <a:rPr lang="cs-CZ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 </a:t>
            </a:r>
            <a:r>
              <a:rPr lang="cs-CZ" dirty="0">
                <a:solidFill>
                  <a:schemeClr val="accent5"/>
                </a:solidFill>
              </a:rPr>
              <a:t>domov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1EC4E93-EA39-97D2-5743-A50F0D072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5FB7D70A-DD51-24B4-9D6B-CF81284EBF9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80487" y="1017962"/>
            <a:ext cx="4078011" cy="3429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2E7559B3-6727-1826-FA69-2FB6CB43034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3882186"/>
            <a:ext cx="6732494" cy="300569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7F505476-0E3C-61B1-588B-A4D620749CA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76233"/>
            <a:ext cx="5153297" cy="280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4603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DCD91D5-CAAC-C328-1831-C156FA0AB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chemeClr val="accent4"/>
                </a:solidFill>
              </a:rPr>
              <a:t>Srnka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B50A2F65-ACD1-8421-C09C-69C9FB1F45B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8254" y="1954307"/>
            <a:ext cx="6324585" cy="477668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7B163819-2A42-3A7E-13AE-CD15A8E031F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1929" y="4968204"/>
            <a:ext cx="1925899" cy="1762783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xmlns="" id="{A9EC7686-F69D-351F-F715-DF3276BFB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469" y="159269"/>
            <a:ext cx="3419537" cy="3880773"/>
          </a:xfrm>
        </p:spPr>
        <p:txBody>
          <a:bodyPr/>
          <a:lstStyle/>
          <a:p>
            <a:r>
              <a:rPr lang="cs-CZ" dirty="0"/>
              <a:t>Srnka se dožije až 10 let.</a:t>
            </a:r>
          </a:p>
          <a:p>
            <a:r>
              <a:rPr lang="cs-CZ" dirty="0"/>
              <a:t>Velikost srnky.65 až 75 cm.</a:t>
            </a:r>
          </a:p>
        </p:txBody>
      </p:sp>
      <p:pic>
        <p:nvPicPr>
          <p:cNvPr id="2050" name="Picture 2" descr="The Hoodoos of Bryce Canyon National Park">
            <a:extLst>
              <a:ext uri="{FF2B5EF4-FFF2-40B4-BE49-F238E27FC236}">
                <a16:creationId xmlns:a16="http://schemas.microsoft.com/office/drawing/2014/main" xmlns="" id="{9A07D2F4-7FAB-57A2-B4EC-9D2174DD8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5255" y="2727413"/>
            <a:ext cx="5437184" cy="397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773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2A25D9C-863C-84B5-5ADF-7826F4BD2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LIŠKA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3A1D8B9-DDF9-F3B7-0405-9B755AF23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52" y="1398589"/>
            <a:ext cx="8596668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LIŠKA JE VELKÝ DRAVEC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LIŠKA SE DOŽÍVÁ 2 AŽ 5 LET  NĚKDY 10 AŽ 12 LET</a:t>
            </a:r>
          </a:p>
        </p:txBody>
      </p:sp>
      <p:pic>
        <p:nvPicPr>
          <p:cNvPr id="1026" name="Picture 2" descr="Jak liška Bystrouška potrestala jezevce Bublu – Pohádkozem">
            <a:extLst>
              <a:ext uri="{FF2B5EF4-FFF2-40B4-BE49-F238E27FC236}">
                <a16:creationId xmlns:a16="http://schemas.microsoft.com/office/drawing/2014/main" xmlns="" id="{062DA958-231E-D8D5-9CDD-5279AFBAF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5956" y="34253"/>
            <a:ext cx="4195482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pety : 1920x1200 px, Arktický, liška, lišky 1920x1200 ...">
            <a:extLst>
              <a:ext uri="{FF2B5EF4-FFF2-40B4-BE49-F238E27FC236}">
                <a16:creationId xmlns:a16="http://schemas.microsoft.com/office/drawing/2014/main" xmlns="" id="{8D009A06-0CC0-730D-390F-FA06DBA29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451" y="2270253"/>
            <a:ext cx="4016188" cy="44379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xmlns="" id="{352C0DEE-621D-D7CE-921E-99CEF0B76647}"/>
              </a:ext>
            </a:extLst>
          </p:cNvPr>
          <p:cNvSpPr/>
          <p:nvPr/>
        </p:nvSpPr>
        <p:spPr>
          <a:xfrm>
            <a:off x="677334" y="2931459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0" name="Picture 6" descr="Stock ilustrace Kreslená Liška – stáhnout obrázek nyní - Asijská a ...">
            <a:extLst>
              <a:ext uri="{FF2B5EF4-FFF2-40B4-BE49-F238E27FC236}">
                <a16:creationId xmlns:a16="http://schemas.microsoft.com/office/drawing/2014/main" xmlns="" id="{91EA8977-72ED-968D-D266-AFEDF644D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8197" y="2374286"/>
            <a:ext cx="5905500" cy="4333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382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7B4BA23-DA82-59D7-6B51-065118D61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ZAJÍC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C13C563-7347-BD6C-40C8-7AD7472C8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Zajíc se </a:t>
            </a:r>
            <a:r>
              <a:rPr lang="cs-CZ" dirty="0" smtClean="0"/>
              <a:t>dožívá </a:t>
            </a:r>
            <a:r>
              <a:rPr lang="cs-CZ" dirty="0"/>
              <a:t>až 12 let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Zajíc jí trávu a listy</a:t>
            </a:r>
          </a:p>
        </p:txBody>
      </p:sp>
      <p:pic>
        <p:nvPicPr>
          <p:cNvPr id="3076" name="Picture 4" descr="Tapety : fauna, savec, králičí, Volně žijících živočichů, králíci a ...">
            <a:extLst>
              <a:ext uri="{FF2B5EF4-FFF2-40B4-BE49-F238E27FC236}">
                <a16:creationId xmlns:a16="http://schemas.microsoft.com/office/drawing/2014/main" xmlns="" id="{BF255205-8B43-8920-9FD1-1AAC8E152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3822" y="545307"/>
            <a:ext cx="4514850" cy="3000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ajíc, kresba — Stock fotografie #1580127">
            <a:extLst>
              <a:ext uri="{FF2B5EF4-FFF2-40B4-BE49-F238E27FC236}">
                <a16:creationId xmlns:a16="http://schemas.microsoft.com/office/drawing/2014/main" xmlns="" id="{4826FDD4-F9EB-7296-3924-9FCB4452C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334" y="3545682"/>
            <a:ext cx="4514850" cy="2819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ajíc polní | Naturfoto.cz">
            <a:extLst>
              <a:ext uri="{FF2B5EF4-FFF2-40B4-BE49-F238E27FC236}">
                <a16:creationId xmlns:a16="http://schemas.microsoft.com/office/drawing/2014/main" xmlns="" id="{CB33DF34-A8CA-ACD8-0F06-1AFDB737E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3626" y="3775871"/>
            <a:ext cx="3416674" cy="27333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042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6F9FB5D-741D-52CE-8701-C34144DC4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VLK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AF7F2A1-EB06-E883-9757-14B45D83D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 descr="Kreslené obrázky vlk">
            <a:extLst>
              <a:ext uri="{FF2B5EF4-FFF2-40B4-BE49-F238E27FC236}">
                <a16:creationId xmlns:a16="http://schemas.microsoft.com/office/drawing/2014/main" xmlns="" id="{6A4CB347-DC9F-A761-C7B7-E01441683C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1521" t="-77860" r="-5047" b="-8707"/>
          <a:stretch/>
        </p:blipFill>
        <p:spPr bwMode="auto">
          <a:xfrm>
            <a:off x="2303717" y="320040"/>
            <a:ext cx="10163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eto - Dočasné tetování - Vlk - Teto.cz">
            <a:extLst>
              <a:ext uri="{FF2B5EF4-FFF2-40B4-BE49-F238E27FC236}">
                <a16:creationId xmlns:a16="http://schemas.microsoft.com/office/drawing/2014/main" xmlns="" id="{08CF8994-B471-C327-B85D-805D147798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19" t="-59869" r="-59551" b="-1"/>
          <a:stretch/>
        </p:blipFill>
        <p:spPr bwMode="auto">
          <a:xfrm>
            <a:off x="1039906" y="-7171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5109140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</TotalTime>
  <Words>46</Words>
  <Application>Microsoft Office PowerPoint</Application>
  <PresentationFormat>Vlastní</PresentationFormat>
  <Paragraphs>11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Fazeta</vt:lpstr>
      <vt:lpstr>Zvířecí  domov</vt:lpstr>
      <vt:lpstr>Srnka </vt:lpstr>
      <vt:lpstr>LIŠKA</vt:lpstr>
      <vt:lpstr>ZAJÍC</vt:lpstr>
      <vt:lpstr>VLK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Zvířecí  domov</dc:title>
  <dc:creator>zak</dc:creator>
  <cp:lastModifiedBy>Alena</cp:lastModifiedBy>
  <cp:revision>6</cp:revision>
  <dcterms:created xsi:type="dcterms:W3CDTF">2025-03-26T10:01:06Z</dcterms:created>
  <dcterms:modified xsi:type="dcterms:W3CDTF">2025-04-15T18:00:57Z</dcterms:modified>
</cp:coreProperties>
</file>