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9" r:id="rId2"/>
    <p:sldId id="265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38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6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22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163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86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52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958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232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9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79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03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40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86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58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4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22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601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452DC9-F36F-4AF1-9C81-0566E93CE413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5E1274-6890-4473-A2A5-1B8EED6E3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05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0C455-B453-22D2-3EF1-B87136A3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31827"/>
            <a:ext cx="9601196" cy="239717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B050"/>
                </a:solidFill>
                <a:latin typeface="Bahnschrift" panose="020B0502040204020203" pitchFamily="34" charset="0"/>
              </a:rPr>
              <a:t>SČÍTÁNÍ PTÁKŮ NA KRMÍTKU</a:t>
            </a:r>
            <a:br>
              <a:rPr lang="cs-CZ" dirty="0">
                <a:solidFill>
                  <a:srgbClr val="00B050"/>
                </a:solidFill>
                <a:latin typeface="Bahnschrift" panose="020B0502040204020203" pitchFamily="34" charset="0"/>
              </a:rPr>
            </a:br>
            <a:r>
              <a:rPr lang="cs-CZ" dirty="0">
                <a:solidFill>
                  <a:srgbClr val="00B050"/>
                </a:solidFill>
                <a:latin typeface="Bahnschrift" panose="020B0502040204020203" pitchFamily="34" charset="0"/>
              </a:rPr>
              <a:t>5.1. - 7.1. 2024</a:t>
            </a:r>
            <a:br>
              <a:rPr lang="cs-CZ" dirty="0">
                <a:solidFill>
                  <a:srgbClr val="00B050"/>
                </a:solidFill>
                <a:latin typeface="Bahnschrift" panose="020B0502040204020203" pitchFamily="34" charset="0"/>
              </a:rPr>
            </a:br>
            <a:r>
              <a:rPr lang="cs-CZ" dirty="0">
                <a:solidFill>
                  <a:srgbClr val="00B050"/>
                </a:solidFill>
                <a:latin typeface="Bahnschrift" panose="020B0502040204020203" pitchFamily="34" charset="0"/>
              </a:rPr>
              <a:t>ČESKÁ SPOLEČNOST ORNITOLOGICKÁ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026" name="Picture 2" descr="GIFY - ... | Bird gif, Animal gifs, Birds flying">
            <a:extLst>
              <a:ext uri="{FF2B5EF4-FFF2-40B4-BE49-F238E27FC236}">
                <a16:creationId xmlns:a16="http://schemas.microsoft.com/office/drawing/2014/main" id="{D934AE2A-F300-DE42-A089-0E7A8180E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10" y="2789397"/>
            <a:ext cx="3317599" cy="315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rabec Pták Skákat Pro Radost - GIF zdarma na Pixabay - Pixabay">
            <a:extLst>
              <a:ext uri="{FF2B5EF4-FFF2-40B4-BE49-F238E27FC236}">
                <a16:creationId xmlns:a16="http://schemas.microsoft.com/office/drawing/2014/main" id="{167C966B-7DF2-48E3-BBBF-503BF23F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55" y="3177622"/>
            <a:ext cx="3709289" cy="25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AFECF-B8F9-CC27-5F2F-2E73AE70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9600" dirty="0">
                <a:solidFill>
                  <a:schemeClr val="accent6"/>
                </a:solidFill>
              </a:rPr>
              <a:t>vrabec domácí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A1533D-EF0E-3ECB-F51F-A2DF6E42C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627" y="2556932"/>
            <a:ext cx="9601196" cy="3318936"/>
          </a:xfrm>
        </p:spPr>
        <p:txBody>
          <a:bodyPr/>
          <a:lstStyle/>
          <a:p>
            <a:r>
              <a:rPr lang="cs-CZ" dirty="0"/>
              <a:t>DÉLKA 14-15,5CM</a:t>
            </a:r>
          </a:p>
          <a:p>
            <a:r>
              <a:rPr lang="cs-CZ" dirty="0"/>
              <a:t>ŠEDÉ ČELO</a:t>
            </a:r>
          </a:p>
          <a:p>
            <a:r>
              <a:rPr lang="cs-CZ" dirty="0"/>
              <a:t>ŽIVÍ SE SEMENY</a:t>
            </a:r>
          </a:p>
        </p:txBody>
      </p:sp>
      <p:pic>
        <p:nvPicPr>
          <p:cNvPr id="3076" name="Picture 4" descr="Záhadní vrabci: Proč zmizeli z měst? | Ábíčko.cz">
            <a:extLst>
              <a:ext uri="{FF2B5EF4-FFF2-40B4-BE49-F238E27FC236}">
                <a16:creationId xmlns:a16="http://schemas.microsoft.com/office/drawing/2014/main" id="{46016B90-0F6F-E0A5-AF01-C06362718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15542" r="15492"/>
          <a:stretch/>
        </p:blipFill>
        <p:spPr bwMode="auto">
          <a:xfrm>
            <a:off x="5739705" y="2932823"/>
            <a:ext cx="2557671" cy="321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rabec polní a domácí – jeden za všechny a všichni za jednoho – Blog |  Zelená Domácnost">
            <a:extLst>
              <a:ext uri="{FF2B5EF4-FFF2-40B4-BE49-F238E27FC236}">
                <a16:creationId xmlns:a16="http://schemas.microsoft.com/office/drawing/2014/main" id="{E5A9FE64-963D-CEFA-7D3B-0F7DDCF6F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3500"/>
          <a:stretch/>
        </p:blipFill>
        <p:spPr bwMode="auto">
          <a:xfrm>
            <a:off x="861391" y="4190780"/>
            <a:ext cx="3882887" cy="19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31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řevěné ptačí krmítko pro malé ptáčky s úchytem pro snadné zavěšení |  drevoaprouti.cz">
            <a:extLst>
              <a:ext uri="{FF2B5EF4-FFF2-40B4-BE49-F238E27FC236}">
                <a16:creationId xmlns:a16="http://schemas.microsoft.com/office/drawing/2014/main" id="{ADC22E66-15F1-A05E-2386-93E79CF36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 r="10970"/>
          <a:stretch/>
        </p:blipFill>
        <p:spPr bwMode="auto">
          <a:xfrm>
            <a:off x="3717234" y="728869"/>
            <a:ext cx="4757531" cy="471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rčování ptáků - Ptačí hodinka">
            <a:extLst>
              <a:ext uri="{FF2B5EF4-FFF2-40B4-BE49-F238E27FC236}">
                <a16:creationId xmlns:a16="http://schemas.microsoft.com/office/drawing/2014/main" id="{B29CA162-02B6-48B8-3D06-2C05519EC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r="72657" b="79324"/>
          <a:stretch/>
        </p:blipFill>
        <p:spPr bwMode="auto">
          <a:xfrm rot="19372178">
            <a:off x="2710068" y="3084442"/>
            <a:ext cx="2014331" cy="141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rčování ptáků - Ptačí hodinka">
            <a:extLst>
              <a:ext uri="{FF2B5EF4-FFF2-40B4-BE49-F238E27FC236}">
                <a16:creationId xmlns:a16="http://schemas.microsoft.com/office/drawing/2014/main" id="{079C4BAE-5D58-FBB5-403E-99B8AD648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0" b="80285"/>
          <a:stretch/>
        </p:blipFill>
        <p:spPr bwMode="auto">
          <a:xfrm rot="834777">
            <a:off x="8232361" y="1076398"/>
            <a:ext cx="2093223" cy="135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rčování ptáků - Ptačí hodinka">
            <a:extLst>
              <a:ext uri="{FF2B5EF4-FFF2-40B4-BE49-F238E27FC236}">
                <a16:creationId xmlns:a16="http://schemas.microsoft.com/office/drawing/2014/main" id="{58F67C94-2560-5B8E-EFB9-4907C4E83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0" t="55024" b="25604"/>
          <a:stretch/>
        </p:blipFill>
        <p:spPr bwMode="auto">
          <a:xfrm>
            <a:off x="7612489" y="3773559"/>
            <a:ext cx="2093223" cy="13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rčování ptáků - Ptačí hodinka">
            <a:extLst>
              <a:ext uri="{FF2B5EF4-FFF2-40B4-BE49-F238E27FC236}">
                <a16:creationId xmlns:a16="http://schemas.microsoft.com/office/drawing/2014/main" id="{9B898F9B-36AF-AC57-62EC-69101EE28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t="27053" r="49991" b="52464"/>
          <a:stretch/>
        </p:blipFill>
        <p:spPr bwMode="auto">
          <a:xfrm>
            <a:off x="2110803" y="844575"/>
            <a:ext cx="2054087" cy="140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54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BF1DB-A8FB-BC66-FEE8-22AEA05A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VRABEC POLNÍ</a:t>
            </a:r>
          </a:p>
        </p:txBody>
      </p:sp>
      <p:pic>
        <p:nvPicPr>
          <p:cNvPr id="2052" name="Picture 4" descr="Vrabec domácí | NAŠI PTÁCI">
            <a:extLst>
              <a:ext uri="{FF2B5EF4-FFF2-40B4-BE49-F238E27FC236}">
                <a16:creationId xmlns:a16="http://schemas.microsoft.com/office/drawing/2014/main" id="{D17A5BDD-BB9F-2984-A24C-E97661AE2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5" b="22697"/>
          <a:stretch/>
        </p:blipFill>
        <p:spPr bwMode="auto">
          <a:xfrm>
            <a:off x="4188310" y="2735535"/>
            <a:ext cx="3176730" cy="28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3955372B-D120-643F-4CC6-167B5AEC6635}"/>
              </a:ext>
            </a:extLst>
          </p:cNvPr>
          <p:cNvSpPr/>
          <p:nvPr/>
        </p:nvSpPr>
        <p:spPr>
          <a:xfrm rot="964592">
            <a:off x="3402805" y="1801280"/>
            <a:ext cx="2924935" cy="1116015"/>
          </a:xfrm>
          <a:prstGeom prst="rightArrow">
            <a:avLst>
              <a:gd name="adj1" fmla="val 50000"/>
              <a:gd name="adj2" fmla="val 868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Šedé čelo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E19F4DA9-51EC-8217-004C-52578C9475C7}"/>
              </a:ext>
            </a:extLst>
          </p:cNvPr>
          <p:cNvSpPr/>
          <p:nvPr/>
        </p:nvSpPr>
        <p:spPr>
          <a:xfrm rot="21436166">
            <a:off x="3212829" y="2958656"/>
            <a:ext cx="2924935" cy="1116015"/>
          </a:xfrm>
          <a:prstGeom prst="rightArrow">
            <a:avLst>
              <a:gd name="adj1" fmla="val 50000"/>
              <a:gd name="adj2" fmla="val 868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Bílo šedé tváře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ACE93F7F-068C-B945-1FBF-D052A0A91DB1}"/>
              </a:ext>
            </a:extLst>
          </p:cNvPr>
          <p:cNvSpPr/>
          <p:nvPr/>
        </p:nvSpPr>
        <p:spPr>
          <a:xfrm rot="20903066">
            <a:off x="2526586" y="4110880"/>
            <a:ext cx="2924935" cy="1116015"/>
          </a:xfrm>
          <a:prstGeom prst="rightArrow">
            <a:avLst>
              <a:gd name="adj1" fmla="val 50000"/>
              <a:gd name="adj2" fmla="val 868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Samice světlé křídlo</a:t>
            </a:r>
          </a:p>
        </p:txBody>
      </p:sp>
    </p:spTree>
    <p:extLst>
      <p:ext uri="{BB962C8B-B14F-4D97-AF65-F5344CB8AC3E}">
        <p14:creationId xmlns:p14="http://schemas.microsoft.com/office/powerpoint/2010/main" val="2289558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CBF1DB-A8FB-BC66-FEE8-22AEA05AC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2D050"/>
                </a:solidFill>
                <a:latin typeface="Arial Black" panose="020B0A04020102020204" pitchFamily="34" charset="0"/>
              </a:rPr>
              <a:t>ZVONEK ZELENÝ</a:t>
            </a:r>
          </a:p>
        </p:txBody>
      </p:sp>
      <p:pic>
        <p:nvPicPr>
          <p:cNvPr id="3074" name="Picture 2" descr="Zvonek zelený – Carduelis chloris - PŘÍRODA.cz">
            <a:extLst>
              <a:ext uri="{FF2B5EF4-FFF2-40B4-BE49-F238E27FC236}">
                <a16:creationId xmlns:a16="http://schemas.microsoft.com/office/drawing/2014/main" id="{7173C074-7997-2A1C-8CDE-80818421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04" y="2921284"/>
            <a:ext cx="4191175" cy="30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3955372B-D120-643F-4CC6-167B5AEC6635}"/>
              </a:ext>
            </a:extLst>
          </p:cNvPr>
          <p:cNvSpPr/>
          <p:nvPr/>
        </p:nvSpPr>
        <p:spPr>
          <a:xfrm rot="1772538">
            <a:off x="3869207" y="2669036"/>
            <a:ext cx="2924935" cy="1116015"/>
          </a:xfrm>
          <a:prstGeom prst="rightArrow">
            <a:avLst>
              <a:gd name="adj1" fmla="val 50000"/>
              <a:gd name="adj2" fmla="val 868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OLIVOVÉ ZBARVENÍ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E19F4DA9-51EC-8217-004C-52578C9475C7}"/>
              </a:ext>
            </a:extLst>
          </p:cNvPr>
          <p:cNvSpPr/>
          <p:nvPr/>
        </p:nvSpPr>
        <p:spPr>
          <a:xfrm rot="1097080">
            <a:off x="3085754" y="3503196"/>
            <a:ext cx="2924935" cy="1116015"/>
          </a:xfrm>
          <a:prstGeom prst="rightArrow">
            <a:avLst>
              <a:gd name="adj1" fmla="val 50000"/>
              <a:gd name="adj2" fmla="val 868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ŠEDÝ NÁDECH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ACE93F7F-068C-B945-1FBF-D052A0A91DB1}"/>
              </a:ext>
            </a:extLst>
          </p:cNvPr>
          <p:cNvSpPr/>
          <p:nvPr/>
        </p:nvSpPr>
        <p:spPr>
          <a:xfrm rot="20862625">
            <a:off x="3085755" y="4716632"/>
            <a:ext cx="2924935" cy="1116015"/>
          </a:xfrm>
          <a:prstGeom prst="rightArrow">
            <a:avLst>
              <a:gd name="adj1" fmla="val 50000"/>
              <a:gd name="adj2" fmla="val 868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ŽLUTÁ PÁSKA</a:t>
            </a:r>
          </a:p>
        </p:txBody>
      </p:sp>
    </p:spTree>
    <p:extLst>
      <p:ext uri="{BB962C8B-B14F-4D97-AF65-F5344CB8AC3E}">
        <p14:creationId xmlns:p14="http://schemas.microsoft.com/office/powerpoint/2010/main" val="390900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44</Words>
  <Application>Microsoft Office PowerPoint</Application>
  <PresentationFormat>Širokoúhlá obrazovka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Bahnschrift</vt:lpstr>
      <vt:lpstr>Garamond</vt:lpstr>
      <vt:lpstr>Organika</vt:lpstr>
      <vt:lpstr>SČÍTÁNÍ PTÁKŮ NA KRMÍTKU 5.1. - 7.1. 2024 ČESKÁ SPOLEČNOST ORNITOLOGICKÁ  </vt:lpstr>
      <vt:lpstr>vrabec domácí</vt:lpstr>
      <vt:lpstr>Prezentace aplikace PowerPoint</vt:lpstr>
      <vt:lpstr>VRABEC POLNÍ</vt:lpstr>
      <vt:lpstr>ZVONEK ZELENÝ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zak15 Dyjakovice</dc:creator>
  <cp:lastModifiedBy>zak15 Dyjakovice</cp:lastModifiedBy>
  <cp:revision>4</cp:revision>
  <dcterms:created xsi:type="dcterms:W3CDTF">2024-01-03T10:56:59Z</dcterms:created>
  <dcterms:modified xsi:type="dcterms:W3CDTF">2024-01-10T11:14:22Z</dcterms:modified>
</cp:coreProperties>
</file>