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26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B200B-203D-6BBC-5F38-6D30C94CA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EA5308-23AA-E4C9-5183-44334663E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479371-55C4-21C5-4C0A-9716FBB6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E1DE-FF6D-4F51-A97B-08B49A7AE36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2BB384-B85C-70B1-4DAB-3DF952C5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2ED532-D919-EFA2-D5AC-AB69D3ED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053-7BD5-4C90-8BF3-0B39E1B9D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1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D06A1-C5A6-FB51-82C2-F54DCF23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F1C4A3-FBB9-8D63-2EE2-69C2D8B81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7BFC7F-E935-6560-C715-FEB86D4C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E1DE-FF6D-4F51-A97B-08B49A7AE36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0E1C36-CA92-AF7B-601D-B06AB7A8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3A8BA7-CC98-6342-8744-CBA19A2A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053-7BD5-4C90-8BF3-0B39E1B9D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93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D0B994-564C-CADB-B9A2-18DD756A2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FBC948-512E-88D9-54D4-4FBE4567D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DC0FEA-B1BF-D2C7-DB07-DAA60B51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E1DE-FF6D-4F51-A97B-08B49A7AE36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1D8182-BCC7-CF95-655D-E6907AF4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281DBF-C766-8F84-E8F0-8CD93C1F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053-7BD5-4C90-8BF3-0B39E1B9D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48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43508-7340-0745-BB19-2FA479F29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C49427-FAA5-DEA1-E2A3-DF4CEE300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9EFC5C-150C-3DE3-8F2C-2D31475A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E1DE-FF6D-4F51-A97B-08B49A7AE36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5182B3-99BE-3438-3B2D-9E01241F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08C8F1-2B28-CE58-FD9C-754A57F0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053-7BD5-4C90-8BF3-0B39E1B9D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5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8F456-F684-A8ED-575F-21D90AB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80A255-BCDF-C045-5EA5-4679646AF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5016CA-89C2-B4DE-5F37-CB8F7C5B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E1DE-FF6D-4F51-A97B-08B49A7AE36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7DE6A5-BF64-E5B8-172F-6216D35B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1DE7CA-4B54-AC8C-462A-7ED89A0F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053-7BD5-4C90-8BF3-0B39E1B9D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26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28CFC-E85B-5C4D-EBC7-8FA8515F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4BA789-953D-A2A5-2FBF-CE4495599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543129-5B65-E6E4-C5BE-99E301BB8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26795C-5F77-AF78-D2BE-4FF30488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E1DE-FF6D-4F51-A97B-08B49A7AE36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573287-E749-E83B-D0C0-F7E30B8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19DA6B-94BB-C556-E7B3-F039F5B1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053-7BD5-4C90-8BF3-0B39E1B9D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D7A09-7463-61E9-FB62-ABCF4BF5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B3DFDF-9E93-CD2A-6C14-B256DA531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CB18D8-4BE9-B1B7-786D-B394CB30D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BB444A-9890-A542-59E3-FE2C10F26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D5991A-4CC6-E246-B0C6-99E80CE99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BFFC83-BA1C-615A-EE9D-52FB8377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E1DE-FF6D-4F51-A97B-08B49A7AE36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AE6532D-F8DF-8990-7552-76503C99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FAF18C-9E81-8F08-7F3F-1D74453F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053-7BD5-4C90-8BF3-0B39E1B9D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70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A26934-CCD0-A7FC-6BEC-7A4956DB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C63982-1E0B-8602-0CBE-81F94D1A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E1DE-FF6D-4F51-A97B-08B49A7AE36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03996C-D503-9553-C868-7A5A6999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A423F6-78EB-02D2-51E1-CFC5BC4E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053-7BD5-4C90-8BF3-0B39E1B9D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90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F7A45A-F94B-FFB1-F704-8283C30A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E1DE-FF6D-4F51-A97B-08B49A7AE36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04755C-58F2-5616-3F65-CA625196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48DF53-E4CF-20DA-FF68-A1FBBE15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053-7BD5-4C90-8BF3-0B39E1B9D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3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71F73-8480-5412-D5BD-DE4F66C1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3E36AD-5A88-36E6-FA10-C1FD42D9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7D6AB2-2387-AC87-D11D-13FC6A40E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1243B9-4BA8-07E3-46B1-252BFBDF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E1DE-FF6D-4F51-A97B-08B49A7AE36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C941E0-CFC2-7B74-60FA-D8B6BB14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BC023C-A057-6597-EE32-73BBD5EF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053-7BD5-4C90-8BF3-0B39E1B9D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66788-C01F-52EA-DA13-C1E3AE09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CD5D8E-0FBC-48BB-1D35-D20657309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7C357A-2B40-A276-44E2-0ACF6A319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BA427A-8394-C6A6-8E5A-42EAC9E2C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E1DE-FF6D-4F51-A97B-08B49A7AE36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C6AD6B-5087-CED3-0BA8-598A9E41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AA4EE7-C215-7FA9-0594-04FA6C67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D053-7BD5-4C90-8BF3-0B39E1B9D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86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617AEF6-DA27-C807-1A8E-FDFF6B4B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A33189-46C0-E5EA-2EA5-4AC49074C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EA7F87-380B-9088-F946-387F83F85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FE1DE-FF6D-4F51-A97B-08B49A7AE36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884A4C-C39F-5D01-7BEC-CBAAD4838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CC95BD-42AD-61F7-6ACA-1FB3180C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4D053-7BD5-4C90-8BF3-0B39E1B9D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41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217AD1-F6E1-67A3-3627-05FA600C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VÝLOV RYBNÍKA</a:t>
            </a:r>
          </a:p>
        </p:txBody>
      </p:sp>
      <p:pic>
        <p:nvPicPr>
          <p:cNvPr id="1028" name="Picture 4" descr="VÝLOV RYBNÍKA VRKOČ 28.-30.10.2016 | Radio Čas">
            <a:extLst>
              <a:ext uri="{FF2B5EF4-FFF2-40B4-BE49-F238E27FC236}">
                <a16:creationId xmlns:a16="http://schemas.microsoft.com/office/drawing/2014/main" id="{A397098B-400E-3333-4CE0-DD4F694ED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r="11731"/>
          <a:stretch/>
        </p:blipFill>
        <p:spPr bwMode="auto">
          <a:xfrm>
            <a:off x="3657600" y="1538288"/>
            <a:ext cx="4804516" cy="386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tačí kresba čar, rybaření, rybář, rybářské sítě, mrtvice, karikatura,  perokresby, černá a bílá, Kreslený film, plocha png | PNGEgg">
            <a:extLst>
              <a:ext uri="{FF2B5EF4-FFF2-40B4-BE49-F238E27FC236}">
                <a16:creationId xmlns:a16="http://schemas.microsoft.com/office/drawing/2014/main" id="{09DC6E1F-DB62-7D8F-C26D-9DCCD435F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8391"/>
          <a:stretch/>
        </p:blipFill>
        <p:spPr bwMode="auto">
          <a:xfrm>
            <a:off x="765916" y="1883569"/>
            <a:ext cx="2736886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odnik | Creatures, White horse, Gods and goddesses">
            <a:extLst>
              <a:ext uri="{FF2B5EF4-FFF2-40B4-BE49-F238E27FC236}">
                <a16:creationId xmlns:a16="http://schemas.microsoft.com/office/drawing/2014/main" id="{E00AF789-8565-0F8E-51A5-F762E6F8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116" y="1130300"/>
            <a:ext cx="3670777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6621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E6ECA-B22B-897A-68BF-6EBCE875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 dirty="0">
                <a:solidFill>
                  <a:srgbClr val="002060"/>
                </a:solidFill>
              </a:rPr>
              <a:t>PSTRUH</a:t>
            </a:r>
          </a:p>
        </p:txBody>
      </p:sp>
      <p:pic>
        <p:nvPicPr>
          <p:cNvPr id="1026" name="Picture 2" descr="Pstruh duhový - Atlas ryb - Český rybářský svaz - MO Bechyně">
            <a:extLst>
              <a:ext uri="{FF2B5EF4-FFF2-40B4-BE49-F238E27FC236}">
                <a16:creationId xmlns:a16="http://schemas.microsoft.com/office/drawing/2014/main" id="{EB344685-B9F0-23B1-B211-4A1E01D6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5" y="1790700"/>
            <a:ext cx="11112989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30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9F6D7-E8D0-6870-01B3-D2055BBB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6" y="4328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b="1" dirty="0">
                <a:solidFill>
                  <a:srgbClr val="00B050"/>
                </a:solidFill>
              </a:rPr>
              <a:t>OKOUN</a:t>
            </a:r>
          </a:p>
        </p:txBody>
      </p:sp>
      <p:pic>
        <p:nvPicPr>
          <p:cNvPr id="2050" name="Picture 2" descr="Okoun říční - Atlas ryb - Český rybářský svaz - MO Bechyně">
            <a:extLst>
              <a:ext uri="{FF2B5EF4-FFF2-40B4-BE49-F238E27FC236}">
                <a16:creationId xmlns:a16="http://schemas.microsoft.com/office/drawing/2014/main" id="{8D85B99A-F512-AB39-1838-66E5B4F5B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4181" r="3325" b="2579"/>
          <a:stretch/>
        </p:blipFill>
        <p:spPr bwMode="auto">
          <a:xfrm>
            <a:off x="1236132" y="1735665"/>
            <a:ext cx="10092267" cy="51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8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A1A08-73A0-AC80-EF90-1272102C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9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KAPR</a:t>
            </a:r>
          </a:p>
        </p:txBody>
      </p:sp>
      <p:pic>
        <p:nvPicPr>
          <p:cNvPr id="3074" name="Picture 2" descr="Kapr | Objednávka Ryb Sedlnice">
            <a:extLst>
              <a:ext uri="{FF2B5EF4-FFF2-40B4-BE49-F238E27FC236}">
                <a16:creationId xmlns:a16="http://schemas.microsoft.com/office/drawing/2014/main" id="{426AB196-DD7A-35CD-C1A5-65190DED0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9212" r="6040" b="26505"/>
          <a:stretch/>
        </p:blipFill>
        <p:spPr bwMode="auto">
          <a:xfrm>
            <a:off x="719665" y="1566628"/>
            <a:ext cx="10346267" cy="523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6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51DD9-C8B3-41A8-7B61-8CAA8247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>
                <a:solidFill>
                  <a:schemeClr val="accent2">
                    <a:lumMod val="75000"/>
                  </a:schemeClr>
                </a:solidFill>
              </a:rPr>
              <a:t>KARAS</a:t>
            </a:r>
          </a:p>
        </p:txBody>
      </p:sp>
      <p:pic>
        <p:nvPicPr>
          <p:cNvPr id="4098" name="Picture 2" descr="Karas obecný - Atlas ryb - Český rybářský svaz - MO Bechyně">
            <a:extLst>
              <a:ext uri="{FF2B5EF4-FFF2-40B4-BE49-F238E27FC236}">
                <a16:creationId xmlns:a16="http://schemas.microsoft.com/office/drawing/2014/main" id="{2DC24C85-9E54-8703-E1FA-54BC085FC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r="5906"/>
          <a:stretch/>
        </p:blipFill>
        <p:spPr bwMode="auto">
          <a:xfrm>
            <a:off x="1278467" y="1383396"/>
            <a:ext cx="8822267" cy="51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7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154AD-6D88-4A6E-7867-25B34E12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b="1" dirty="0">
                <a:solidFill>
                  <a:schemeClr val="accent6"/>
                </a:solidFill>
              </a:rPr>
              <a:t>DOBROU CHUŤ PŘEJE TOBIAS</a:t>
            </a:r>
          </a:p>
        </p:txBody>
      </p:sp>
      <p:pic>
        <p:nvPicPr>
          <p:cNvPr id="5122" name="Picture 2" descr="Citronový losos - TopRecepty.cz">
            <a:extLst>
              <a:ext uri="{FF2B5EF4-FFF2-40B4-BE49-F238E27FC236}">
                <a16:creationId xmlns:a16="http://schemas.microsoft.com/office/drawing/2014/main" id="{E7AB1159-5295-3BBC-9D8E-496252BC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99" y="1307511"/>
            <a:ext cx="7823201" cy="55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</Words>
  <Application>Microsoft Office PowerPoint</Application>
  <PresentationFormat>Širokoúhlá obrazovka</PresentationFormat>
  <Paragraphs>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Berlin Sans FB Demi</vt:lpstr>
      <vt:lpstr>Calibri</vt:lpstr>
      <vt:lpstr>Calibri Light</vt:lpstr>
      <vt:lpstr>Motiv Office</vt:lpstr>
      <vt:lpstr>VÝLOV RYBNÍKA</vt:lpstr>
      <vt:lpstr>PSTRUH</vt:lpstr>
      <vt:lpstr>OKOUN</vt:lpstr>
      <vt:lpstr>KAPR</vt:lpstr>
      <vt:lpstr>KARAS</vt:lpstr>
      <vt:lpstr>DOBROU CHUŤ PŘEJE TOBIAS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zak15 Dyjakovice</dc:creator>
  <cp:lastModifiedBy>zak15 Dyjakovice</cp:lastModifiedBy>
  <cp:revision>3</cp:revision>
  <dcterms:created xsi:type="dcterms:W3CDTF">2023-11-15T11:06:28Z</dcterms:created>
  <dcterms:modified xsi:type="dcterms:W3CDTF">2023-11-27T12:04:06Z</dcterms:modified>
</cp:coreProperties>
</file>