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A5F2BF-D163-8351-D493-724410380395}" v="192" dt="2024-11-24T15:54:04.8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6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19419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2478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3205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021954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6598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275726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858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41506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222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8920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6116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900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564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1666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2916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0276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22604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37147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751660"/>
            <a:ext cx="9144000" cy="2387600"/>
          </a:xfrm>
        </p:spPr>
        <p:txBody>
          <a:bodyPr>
            <a:normAutofit/>
          </a:bodyPr>
          <a:lstStyle/>
          <a:p>
            <a:r>
              <a:rPr lang="cs-CZ" sz="8000" b="1" dirty="0">
                <a:latin typeface="Bookman Old Style"/>
              </a:rPr>
              <a:t>Cesta vody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600" dirty="0">
                <a:latin typeface="Bookman Old Style"/>
              </a:rPr>
              <a:t>Lucie Schmidtová</a:t>
            </a:r>
          </a:p>
        </p:txBody>
      </p:sp>
    </p:spTree>
    <p:extLst>
      <p:ext uri="{BB962C8B-B14F-4D97-AF65-F5344CB8AC3E}">
        <p14:creationId xmlns:p14="http://schemas.microsoft.com/office/powerpoint/2010/main" xmlns="" val="3799523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72D6563-AF32-A1A9-10DC-CEFE239E0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1560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b="1" u="sng" dirty="0">
                <a:latin typeface="Aptos Narrow"/>
              </a:rPr>
              <a:t>Vodojem </a:t>
            </a:r>
          </a:p>
        </p:txBody>
      </p:sp>
      <p:pic>
        <p:nvPicPr>
          <p:cNvPr id="4" name="Zástupný obsah 3" descr="Obsah obrázku obloha, venku, tráva, mrak&#10;&#10;Popis se vygeneroval automaticky.">
            <a:extLst>
              <a:ext uri="{FF2B5EF4-FFF2-40B4-BE49-F238E27FC236}">
                <a16:creationId xmlns:a16="http://schemas.microsoft.com/office/drawing/2014/main" xmlns="" id="{EE3D3600-D78F-F1C8-47DA-8699F3CC2F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89159" y="755073"/>
            <a:ext cx="3969507" cy="5346556"/>
          </a:xfrm>
        </p:spPr>
      </p:pic>
    </p:spTree>
    <p:extLst>
      <p:ext uri="{BB962C8B-B14F-4D97-AF65-F5344CB8AC3E}">
        <p14:creationId xmlns:p14="http://schemas.microsoft.com/office/powerpoint/2010/main" xmlns="" val="2460493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07607D0-4198-A2E0-9C66-8044C6032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809" y="2606951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4800" b="1" u="sng" dirty="0">
                <a:latin typeface="Aptos Narrow"/>
                <a:cs typeface="Angsana New"/>
              </a:rPr>
              <a:t>Vodovodní šachta a </a:t>
            </a:r>
            <a:br>
              <a:rPr lang="cs-CZ" sz="4800" b="1" u="sng" dirty="0">
                <a:latin typeface="Aptos Narrow"/>
                <a:cs typeface="Angsana New"/>
              </a:rPr>
            </a:br>
            <a:r>
              <a:rPr lang="cs-CZ" sz="4800" b="1" u="sng">
                <a:latin typeface="Aptos Narrow"/>
                <a:cs typeface="Angsana New"/>
              </a:rPr>
              <a:t>hlavní uzávěr </a:t>
            </a:r>
            <a:r>
              <a:rPr lang="cs-CZ" sz="4800" b="1" u="sng" dirty="0">
                <a:latin typeface="Aptos Narrow"/>
                <a:cs typeface="Angsana New"/>
              </a:rPr>
              <a:t>vody</a:t>
            </a:r>
          </a:p>
        </p:txBody>
      </p:sp>
      <p:pic>
        <p:nvPicPr>
          <p:cNvPr id="4" name="Zástupný obsah 3" descr="Obsah obrázku území, beton, venku, chodník&#10;&#10;Popis se vygeneroval automaticky.">
            <a:extLst>
              <a:ext uri="{FF2B5EF4-FFF2-40B4-BE49-F238E27FC236}">
                <a16:creationId xmlns:a16="http://schemas.microsoft.com/office/drawing/2014/main" xmlns="" id="{A1D94D72-8F59-3EF9-0596-5552A57AE7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28613" y="905164"/>
            <a:ext cx="4119598" cy="54966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728766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D93443F-2CB7-B018-53A1-94C6ED8FF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254" y="2630530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b="1" u="sng">
                <a:latin typeface="Aptos Narrow"/>
              </a:rPr>
              <a:t>Vodoměr</a:t>
            </a:r>
            <a:r>
              <a:rPr lang="cs-CZ" sz="5400" b="1" dirty="0">
                <a:latin typeface="Aptos Narrow"/>
              </a:rPr>
              <a:t> </a:t>
            </a:r>
          </a:p>
        </p:txBody>
      </p:sp>
      <p:pic>
        <p:nvPicPr>
          <p:cNvPr id="4" name="Zástupný obsah 3" descr="Obsah obrázku Autodíly&#10;&#10;Popis se vygeneroval automaticky.">
            <a:extLst>
              <a:ext uri="{FF2B5EF4-FFF2-40B4-BE49-F238E27FC236}">
                <a16:creationId xmlns:a16="http://schemas.microsoft.com/office/drawing/2014/main" xmlns="" id="{DED6CBC9-971F-C523-7BFD-213F120603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892183" y="335692"/>
            <a:ext cx="4626350" cy="6178765"/>
          </a:xfrm>
        </p:spPr>
      </p:pic>
    </p:spTree>
    <p:extLst>
      <p:ext uri="{BB962C8B-B14F-4D97-AF65-F5344CB8AC3E}">
        <p14:creationId xmlns:p14="http://schemas.microsoft.com/office/powerpoint/2010/main" xmlns="" val="1161061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99C47C2-619F-963C-4EB8-A9FEC6F17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524" y="2445179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b="1" u="sng">
                <a:latin typeface="Aptos Narrow"/>
              </a:rPr>
              <a:t>Vodovodní kohoutek</a:t>
            </a:r>
          </a:p>
        </p:txBody>
      </p:sp>
      <p:pic>
        <p:nvPicPr>
          <p:cNvPr id="4" name="Zástupný obsah 3" descr="Obsah obrázku Vodovodní instalace, interiér, koupelna, kohoutek&#10;&#10;Popis se vygeneroval automaticky.">
            <a:extLst>
              <a:ext uri="{FF2B5EF4-FFF2-40B4-BE49-F238E27FC236}">
                <a16:creationId xmlns:a16="http://schemas.microsoft.com/office/drawing/2014/main" xmlns="" id="{E2BB17A1-F862-C44F-8718-53A5B174E1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67704" y="1297709"/>
            <a:ext cx="2711053" cy="36147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101184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Vlastní</PresentationFormat>
  <Paragraphs>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Slice</vt:lpstr>
      <vt:lpstr>Cesta vody</vt:lpstr>
      <vt:lpstr>Vodojem </vt:lpstr>
      <vt:lpstr>Vodovodní šachta a  hlavní uzávěr vody</vt:lpstr>
      <vt:lpstr>Vodoměr </vt:lpstr>
      <vt:lpstr>Vodovodní kohoutek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Cesta vody</dc:title>
  <dc:creator>Alena</dc:creator>
  <cp:lastModifiedBy>Alena</cp:lastModifiedBy>
  <cp:revision>108</cp:revision>
  <dcterms:created xsi:type="dcterms:W3CDTF">2024-11-24T15:23:54Z</dcterms:created>
  <dcterms:modified xsi:type="dcterms:W3CDTF">2024-11-26T16:14:00Z</dcterms:modified>
</cp:coreProperties>
</file>