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1746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c.bazos.cz/inzerat/211010002/tiskove-naplne-pro-tiskarny-brother-lc223.php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s://pc.bazos.cz/inzerat/211174233/naplne-do-tiskarny-hp.php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P Neverstop Laser MFP 1200w - Laserová tiskárna | Alza.cz">
            <a:extLst>
              <a:ext uri="{FF2B5EF4-FFF2-40B4-BE49-F238E27FC236}">
                <a16:creationId xmlns:a16="http://schemas.microsoft.com/office/drawing/2014/main" id="{446F1CFB-1313-1ECA-F295-CFCC52C315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16" y="-755479"/>
            <a:ext cx="8884769" cy="7530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>
                <a:solidFill>
                  <a:srgbClr val="FF0000"/>
                </a:solidFill>
              </a:rPr>
              <a:t>Laserová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tiskárna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dirty="0">
              <a:solidFill>
                <a:srgbClr val="FF0000"/>
              </a:solidFill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0802F01-5236-FE08-5F54-DEB1301346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172057" y="4326659"/>
            <a:ext cx="3842327" cy="2448214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9312C5A1-5074-0B28-3900-9550E3DF8A9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2693612" y="4243532"/>
            <a:ext cx="2478445" cy="253134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Více než 70 stock fotografií, snímků a obrázků bez autorských poplatků ...">
            <a:extLst>
              <a:ext uri="{FF2B5EF4-FFF2-40B4-BE49-F238E27FC236}">
                <a16:creationId xmlns:a16="http://schemas.microsoft.com/office/drawing/2014/main" id="{A0CAFED7-B3AA-671B-9DD1-16700601EE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6255" y="-1196687"/>
            <a:ext cx="9310255" cy="868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600" dirty="0"/>
              <a:t>CO JE LASEROVÁ TISKÁRNA A JAK FUNGUJE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Laserová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tiskárna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vytváří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obraz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pomocí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laseru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který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osvětluje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fotocitlivý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válec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Toner se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tento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válec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přichytí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poté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teplem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zapeče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papír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Tisk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díky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tomu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rychlý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kvalitní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úsporný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První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laserová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tiskárna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vznikla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 70.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letech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firmě</a:t>
            </a:r>
            <a:r>
              <a:rPr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Xerox v Rochesteru</a:t>
            </a:r>
            <a:r>
              <a:rPr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Colorful and rainbow pastel watercolor paper texture, Abstract ...">
            <a:extLst>
              <a:ext uri="{FF2B5EF4-FFF2-40B4-BE49-F238E27FC236}">
                <a16:creationId xmlns:a16="http://schemas.microsoft.com/office/drawing/2014/main" id="{E79A2048-0677-1ED5-4A86-959CB92D45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43345"/>
            <a:ext cx="9144000" cy="7453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ČÁSTI TISKÁRNY, VÝHODY A ÚDRŽBA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 dirty="0" err="1"/>
              <a:t>Laserová</a:t>
            </a:r>
            <a:r>
              <a:rPr b="1" dirty="0"/>
              <a:t> </a:t>
            </a:r>
            <a:r>
              <a:rPr b="1" dirty="0" err="1"/>
              <a:t>tiskárna</a:t>
            </a:r>
            <a:r>
              <a:rPr b="1" dirty="0"/>
              <a:t> </a:t>
            </a:r>
            <a:r>
              <a:rPr b="1" dirty="0" err="1"/>
              <a:t>obsahuje</a:t>
            </a:r>
            <a:r>
              <a:rPr b="1" dirty="0"/>
              <a:t> </a:t>
            </a:r>
            <a:r>
              <a:rPr b="1" dirty="0" err="1"/>
              <a:t>laserovou</a:t>
            </a:r>
            <a:r>
              <a:rPr b="1" dirty="0"/>
              <a:t> </a:t>
            </a:r>
            <a:r>
              <a:rPr b="1" dirty="0" err="1"/>
              <a:t>jednotku</a:t>
            </a:r>
            <a:r>
              <a:rPr b="1" dirty="0"/>
              <a:t>, </a:t>
            </a:r>
            <a:r>
              <a:rPr b="1" dirty="0" err="1"/>
              <a:t>fotoválce</a:t>
            </a:r>
            <a:r>
              <a:rPr b="1" dirty="0"/>
              <a:t>, </a:t>
            </a:r>
            <a:r>
              <a:rPr b="1" dirty="0" err="1"/>
              <a:t>tonerovou</a:t>
            </a:r>
            <a:r>
              <a:rPr b="1" dirty="0"/>
              <a:t> </a:t>
            </a:r>
            <a:r>
              <a:rPr b="1" dirty="0" err="1"/>
              <a:t>kazetu</a:t>
            </a:r>
            <a:r>
              <a:rPr b="1" dirty="0"/>
              <a:t> a </a:t>
            </a:r>
            <a:r>
              <a:rPr b="1" dirty="0" err="1"/>
              <a:t>fixační</a:t>
            </a:r>
            <a:r>
              <a:rPr b="1" dirty="0"/>
              <a:t> </a:t>
            </a:r>
            <a:r>
              <a:rPr b="1" dirty="0" err="1"/>
              <a:t>jednotku</a:t>
            </a:r>
            <a:r>
              <a:rPr b="1" dirty="0"/>
              <a:t>. </a:t>
            </a:r>
            <a:r>
              <a:rPr b="1" dirty="0" err="1"/>
              <a:t>Mezi</a:t>
            </a:r>
            <a:r>
              <a:rPr b="1" dirty="0"/>
              <a:t> </a:t>
            </a:r>
            <a:r>
              <a:rPr b="1" dirty="0" err="1"/>
              <a:t>její</a:t>
            </a:r>
            <a:r>
              <a:rPr b="1" dirty="0"/>
              <a:t> </a:t>
            </a:r>
            <a:r>
              <a:rPr b="1" dirty="0" err="1"/>
              <a:t>výhody</a:t>
            </a:r>
            <a:r>
              <a:rPr b="1" dirty="0"/>
              <a:t> </a:t>
            </a:r>
            <a:r>
              <a:rPr b="1" dirty="0" err="1"/>
              <a:t>patří</a:t>
            </a:r>
            <a:r>
              <a:rPr b="1" dirty="0"/>
              <a:t> </a:t>
            </a:r>
            <a:r>
              <a:rPr b="1" dirty="0" err="1"/>
              <a:t>rychlý</a:t>
            </a:r>
            <a:r>
              <a:rPr b="1" dirty="0"/>
              <a:t> </a:t>
            </a:r>
            <a:r>
              <a:rPr b="1" dirty="0" err="1"/>
              <a:t>tisk</a:t>
            </a:r>
            <a:r>
              <a:rPr b="1" dirty="0"/>
              <a:t>, </a:t>
            </a:r>
            <a:r>
              <a:rPr b="1" dirty="0" err="1"/>
              <a:t>nízké</a:t>
            </a:r>
            <a:r>
              <a:rPr b="1" dirty="0"/>
              <a:t> </a:t>
            </a:r>
            <a:r>
              <a:rPr b="1" dirty="0" err="1"/>
              <a:t>náklady</a:t>
            </a:r>
            <a:r>
              <a:rPr b="1" dirty="0"/>
              <a:t> a </a:t>
            </a:r>
            <a:r>
              <a:rPr b="1" dirty="0" err="1"/>
              <a:t>dlouhá</a:t>
            </a:r>
            <a:r>
              <a:rPr b="1" dirty="0"/>
              <a:t> </a:t>
            </a:r>
            <a:r>
              <a:rPr b="1" dirty="0" err="1"/>
              <a:t>životnost</a:t>
            </a:r>
            <a:r>
              <a:rPr b="1" dirty="0"/>
              <a:t>. </a:t>
            </a:r>
            <a:r>
              <a:rPr b="1" dirty="0" err="1"/>
              <a:t>Údržba</a:t>
            </a:r>
            <a:r>
              <a:rPr b="1" dirty="0"/>
              <a:t> </a:t>
            </a:r>
            <a:r>
              <a:rPr b="1" dirty="0" err="1"/>
              <a:t>spočívá</a:t>
            </a:r>
            <a:r>
              <a:rPr b="1" dirty="0"/>
              <a:t> </a:t>
            </a:r>
            <a:r>
              <a:rPr b="1" dirty="0" err="1"/>
              <a:t>ve</a:t>
            </a:r>
            <a:r>
              <a:rPr b="1" dirty="0"/>
              <a:t> </a:t>
            </a:r>
            <a:r>
              <a:rPr b="1" dirty="0" err="1"/>
              <a:t>výměně</a:t>
            </a:r>
            <a:r>
              <a:rPr b="1" dirty="0"/>
              <a:t> </a:t>
            </a:r>
            <a:r>
              <a:rPr b="1" dirty="0" err="1"/>
              <a:t>toneru</a:t>
            </a:r>
            <a:r>
              <a:rPr b="1" dirty="0"/>
              <a:t>, </a:t>
            </a:r>
            <a:r>
              <a:rPr b="1" dirty="0" err="1"/>
              <a:t>čištění</a:t>
            </a:r>
            <a:r>
              <a:rPr b="1" dirty="0"/>
              <a:t> </a:t>
            </a:r>
            <a:r>
              <a:rPr b="1" dirty="0" err="1"/>
              <a:t>válce</a:t>
            </a:r>
            <a:r>
              <a:rPr b="1" dirty="0"/>
              <a:t> a </a:t>
            </a:r>
            <a:r>
              <a:rPr b="1" dirty="0" err="1"/>
              <a:t>kontrole</a:t>
            </a:r>
            <a:r>
              <a:rPr b="1" dirty="0"/>
              <a:t> </a:t>
            </a:r>
            <a:r>
              <a:rPr b="1" dirty="0" err="1"/>
              <a:t>podavače</a:t>
            </a:r>
            <a:r>
              <a:rPr b="1" dirty="0"/>
              <a:t> </a:t>
            </a:r>
            <a:r>
              <a:rPr b="1" dirty="0" err="1"/>
              <a:t>papíru</a:t>
            </a:r>
            <a:r>
              <a:rPr b="1" dirty="0"/>
              <a:t>.</a:t>
            </a:r>
          </a:p>
        </p:txBody>
      </p:sp>
      <p:sp>
        <p:nvSpPr>
          <p:cNvPr id="4" name="AutoShape 2" descr="Podrobnosti souvisejícího obrázku. &quot;Splash Paint&quot; Bilder – Durchsuchen 2,848 Archivfotos, Vektorgrafiken ...">
            <a:extLst>
              <a:ext uri="{FF2B5EF4-FFF2-40B4-BE49-F238E27FC236}">
                <a16:creationId xmlns:a16="http://schemas.microsoft.com/office/drawing/2014/main" id="{24080992-42CA-8A14-F9D7-6122F087D2B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6" descr="Obrázek na tomto webu">
            <a:extLst>
              <a:ext uri="{FF2B5EF4-FFF2-40B4-BE49-F238E27FC236}">
                <a16:creationId xmlns:a16="http://schemas.microsoft.com/office/drawing/2014/main" id="{48F78B65-C1B6-1C9C-3B61-87A96918DE0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105</Words>
  <Application>Microsoft Office PowerPoint</Application>
  <PresentationFormat>Předvádění na obrazovce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Laserová tiskárna</vt:lpstr>
      <vt:lpstr>CO JE LASEROVÁ TISKÁRNA A JAK FUNGUJE</vt:lpstr>
      <vt:lpstr>ČÁSTI TISKÁRNY, VÝHODY A ÚDRŽBA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zak</dc:creator>
  <cp:keywords/>
  <dc:description>generated using python-pptx</dc:description>
  <cp:lastModifiedBy>zak</cp:lastModifiedBy>
  <cp:revision>2</cp:revision>
  <dcterms:created xsi:type="dcterms:W3CDTF">2013-01-27T09:14:16Z</dcterms:created>
  <dcterms:modified xsi:type="dcterms:W3CDTF">2025-11-27T09:19:53Z</dcterms:modified>
  <cp:category/>
</cp:coreProperties>
</file>