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21662-BD02-42A0-A85B-8CC0C6A938C7}" v="91" dt="2023-12-20T16:20:19.720"/>
    <p1510:client id="{CBF39138-EDDD-4C60-84E9-CEFCA2A59EA7}" v="345" dt="2023-12-21T15:51:38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95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8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0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76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0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47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8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74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1204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620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6BF1DCD9-4684-4B84-AD73-6652C8BAC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da, pod vodou, akvárium, Organismus&#10;&#10;Popis se vygeneroval automaticky.">
            <a:extLst>
              <a:ext uri="{FF2B5EF4-FFF2-40B4-BE49-F238E27FC236}">
                <a16:creationId xmlns:a16="http://schemas.microsoft.com/office/drawing/2014/main" xmlns="" id="{95A303BD-2151-F971-BD15-9CC192040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4" t="53" r="710" b="3412"/>
          <a:stretch/>
        </p:blipFill>
        <p:spPr>
          <a:xfrm>
            <a:off x="-3908" y="3764"/>
            <a:ext cx="12202338" cy="6859824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BE6A732-8124-4A59-8EC9-BF4A1648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2226538" y="-2233466"/>
            <a:ext cx="6858000" cy="11324929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9167" y="1061686"/>
            <a:ext cx="7363462" cy="389884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000" dirty="0">
                <a:solidFill>
                  <a:srgbClr val="FFFFFF"/>
                </a:solidFill>
                <a:latin typeface="Century Schoolbook"/>
                <a:ea typeface="Batang"/>
                <a:cs typeface="Calibri Light"/>
              </a:rPr>
              <a:t>NEGATIVNÍ DŮSLEDKY POUŽÍVÁNÍ MIKROPLASTŮ</a:t>
            </a:r>
            <a:endParaRPr lang="cs-CZ" sz="6000">
              <a:solidFill>
                <a:srgbClr val="FFFFFF"/>
              </a:solidFill>
              <a:latin typeface="Century Schoolbook"/>
              <a:ea typeface="Batang"/>
              <a:cs typeface="Angsana New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5453796"/>
            <a:ext cx="4264677" cy="732996"/>
          </a:xfrm>
        </p:spPr>
        <p:txBody>
          <a:bodyPr anchor="t">
            <a:normAutofit lnSpcReduction="10000"/>
          </a:bodyPr>
          <a:lstStyle/>
          <a:p>
            <a:r>
              <a:rPr lang="cs-CZ" dirty="0">
                <a:solidFill>
                  <a:srgbClr val="FFFFFF"/>
                </a:solidFill>
                <a:latin typeface="Century Schoolbook"/>
              </a:rPr>
              <a:t>Julie Vyleťalová</a:t>
            </a:r>
          </a:p>
          <a:p>
            <a:r>
              <a:rPr lang="cs-CZ" dirty="0">
                <a:solidFill>
                  <a:srgbClr val="FFFFFF"/>
                </a:solidFill>
                <a:latin typeface="Century Schoolbook"/>
              </a:rPr>
              <a:t>9. ročník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DAA6A4-1F42-460B-A500-921EEB4BC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79F268-DA01-0EA1-0FBA-D5F627AB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8C17B23-C6BC-8A2C-EFB8-92147CC3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>
                <a:latin typeface="Calibri Light"/>
                <a:ea typeface="Calibri Light"/>
                <a:cs typeface="Calibri Light"/>
              </a:rPr>
              <a:t>Podle jednoho z odhadů by tímto tempem mohlo v roce 2050 plavat v mořích víc plastu než ryb</a:t>
            </a:r>
            <a:endParaRPr lang="cs-CZ" dirty="0"/>
          </a:p>
          <a:p>
            <a:r>
              <a:rPr lang="cs-CZ" sz="2800" dirty="0">
                <a:latin typeface="Calibri Light"/>
                <a:ea typeface="Calibri Light"/>
                <a:cs typeface="Calibri Light"/>
              </a:rPr>
              <a:t>Jednorázových plastů používáme stále víc a je to patrné v oceánech a na plážích kdekoli na světě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38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AB4C5-0719-4E35-87CD-199EB59E3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F51EE1E-6258-4F09-963A-853315C6F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B8A8FA-CE62-6A33-4884-1D6B9C6B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9B04AB9-E8EB-5C4E-A7DE-10F8E43A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6"/>
            <a:ext cx="5813322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-CZ" sz="2800" baseline="0" dirty="0">
                <a:latin typeface="Calibri Light"/>
                <a:ea typeface="Segoe UI"/>
                <a:cs typeface="Segoe UI"/>
              </a:rPr>
              <a:t>Plasty tvoří kolem 70 procent odpadu v  mořích </a:t>
            </a:r>
            <a:r>
              <a:rPr lang="cs-CZ" sz="2800" dirty="0">
                <a:latin typeface="Calibri Light"/>
                <a:ea typeface="Segoe UI"/>
                <a:cs typeface="Segoe UI"/>
              </a:rPr>
              <a:t>​</a:t>
            </a:r>
          </a:p>
          <a:p>
            <a:r>
              <a:rPr lang="cs-CZ" sz="2800" dirty="0">
                <a:latin typeface="Calibri Light"/>
                <a:ea typeface="Calibri Light"/>
                <a:cs typeface="Calibri Light"/>
              </a:rPr>
              <a:t>Nejsou problémem jen kvůli znečištěným  plážím, ale hlavně kvůli ničivému vlivu na mořské živočichy </a:t>
            </a:r>
            <a:endParaRPr lang="cs-CZ" sz="2800" dirty="0">
              <a:latin typeface="Calibri Light"/>
              <a:ea typeface="Segoe UI"/>
              <a:cs typeface="Segoe UI"/>
            </a:endParaRPr>
          </a:p>
          <a:p>
            <a:pPr marL="0" indent="0">
              <a:buNone/>
            </a:pPr>
            <a:endParaRPr lang="cs-CZ" sz="2800" dirty="0">
              <a:latin typeface="Calibri Light"/>
              <a:ea typeface="Segoe UI"/>
              <a:cs typeface="Segoe UI"/>
            </a:endParaRPr>
          </a:p>
          <a:p>
            <a:endParaRPr lang="cs-CZ">
              <a:latin typeface="Calibri Light"/>
              <a:ea typeface="Segoe UI"/>
              <a:cs typeface="Segoe UI"/>
            </a:endParaRPr>
          </a:p>
        </p:txBody>
      </p:sp>
      <p:pic>
        <p:nvPicPr>
          <p:cNvPr id="4" name="Obrázek 3" descr="Obsah obrázku text, snímek obrazovky, grafický design, Grafika&#10;&#10;Popis se vygeneroval automaticky.">
            <a:extLst>
              <a:ext uri="{FF2B5EF4-FFF2-40B4-BE49-F238E27FC236}">
                <a16:creationId xmlns:a16="http://schemas.microsoft.com/office/drawing/2014/main" xmlns="" id="{6CB38719-7042-F9AC-4E49-E0D11EFC97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7719" y="147276"/>
            <a:ext cx="4115103" cy="58135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FA07B03-7E5B-4F33-A494-D72BC5BEB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9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327AB4C5-0719-4E35-87CD-199EB59E3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xmlns="" id="{3F51EE1E-6258-4F09-963A-853315C6F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D07846-B8EE-AEE8-1C52-850A3FBB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553B9BC-5675-463E-301E-F8E60FD6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6"/>
            <a:ext cx="6676292" cy="3567118"/>
          </a:xfrm>
        </p:spPr>
        <p:txBody>
          <a:bodyPr anchor="t">
            <a:normAutofit/>
          </a:bodyPr>
          <a:lstStyle/>
          <a:p>
            <a:r>
              <a:rPr lang="cs-CZ" sz="2800" kern="1200" dirty="0">
                <a:latin typeface="Calibri Light"/>
                <a:ea typeface="+mn-ea"/>
                <a:cs typeface="+mn-cs"/>
              </a:rPr>
              <a:t>Plastový odpad má rovněž negativní ekonomický vliv na odvětví a lidi, jejichž obživa závisí na moři</a:t>
            </a:r>
            <a:r>
              <a:rPr lang="cs-CZ" sz="2800" dirty="0">
                <a:latin typeface="Calibri Light"/>
              </a:rPr>
              <a:t> </a:t>
            </a:r>
          </a:p>
          <a:p>
            <a:r>
              <a:rPr lang="cs-CZ" sz="2800" dirty="0">
                <a:latin typeface="Calibri Light"/>
                <a:ea typeface="Calibri"/>
                <a:cs typeface="Calibri"/>
              </a:rPr>
              <a:t>Přibližně jen pět procent plastových obalů se znovu využije, zbytek se vyhodí</a:t>
            </a:r>
            <a:r>
              <a:rPr lang="cs-CZ" sz="2800" dirty="0">
                <a:latin typeface="Calibri Light"/>
                <a:ea typeface="Calibri Light"/>
                <a:cs typeface="Calibri Light"/>
              </a:rPr>
              <a:t> </a:t>
            </a:r>
          </a:p>
          <a:p>
            <a:endParaRPr lang="cs-CZ" sz="28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4" name="Zástupný obsah 3" descr="Obsah obrázku text, snímek obrazovky, mapa, design&#10;&#10;Popis se vygeneroval automaticky.">
            <a:extLst>
              <a:ext uri="{FF2B5EF4-FFF2-40B4-BE49-F238E27FC236}">
                <a16:creationId xmlns:a16="http://schemas.microsoft.com/office/drawing/2014/main" xmlns="" id="{6C27AAD5-B2B6-50E3-870A-60AFD57502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0011" y="245600"/>
            <a:ext cx="3785711" cy="5653755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7FA07B03-7E5B-4F33-A494-D72BC5BEB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64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CB92BC-4C41-4B9F-83C7-746DC01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15752464-6E10-CD96-64CF-AE148B20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>
                <a:latin typeface="Calibri Light"/>
                <a:ea typeface="Calibri"/>
                <a:cs typeface="Calibri"/>
              </a:rPr>
              <a:t>Cigaretový nedopalek odhozený volně na ulici se rozkládá až dvanáct let </a:t>
            </a:r>
            <a:endParaRPr lang="cs-CZ">
              <a:latin typeface="Calibri Light"/>
              <a:ea typeface="Calibri Light"/>
              <a:cs typeface="Calibri Light"/>
            </a:endParaRPr>
          </a:p>
          <a:p>
            <a:r>
              <a:rPr lang="cs-CZ" sz="2800" dirty="0">
                <a:latin typeface="Calibri Light"/>
                <a:ea typeface="Calibri Light"/>
                <a:cs typeface="Calibri Light"/>
              </a:rPr>
              <a:t>Filtry z tabákových výrobků jsou po plastových lahvích druhé nejčastější mezi jednorázovými plastovými výrobky, které tvoří nejvíce odpadků v mořích </a:t>
            </a:r>
            <a:endParaRPr lang="cs-CZ" sz="2800" dirty="0">
              <a:latin typeface="Calibri Light"/>
              <a:ea typeface="Calibri"/>
              <a:cs typeface="Calibri"/>
            </a:endParaRPr>
          </a:p>
          <a:p>
            <a:endParaRPr lang="cs-CZ" sz="2800" dirty="0">
              <a:latin typeface="Calibri Light"/>
              <a:ea typeface="Calibri"/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72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6EC196-70D3-E0AA-70F5-AEE5B1E6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31245"/>
            <a:ext cx="9905999" cy="1360898"/>
          </a:xfrm>
        </p:spPr>
        <p:txBody>
          <a:bodyPr/>
          <a:lstStyle/>
          <a:p>
            <a:pPr algn="ctr"/>
            <a:r>
              <a:rPr lang="cs-CZ" dirty="0">
                <a:latin typeface="Calibri Light"/>
                <a:ea typeface="Calibri Light"/>
                <a:cs typeface="Calibri Light"/>
              </a:rPr>
              <a:t>Děkuji za pozornost.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81F57B-485F-16BE-43A3-785570EC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642784"/>
            <a:ext cx="9905999" cy="256360"/>
          </a:xfrm>
        </p:spPr>
        <p:txBody>
          <a:bodyPr>
            <a:normAutofit fontScale="47500" lnSpcReduction="2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87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Vlastní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RegattaVTI</vt:lpstr>
      <vt:lpstr>NEGATIVNÍ DŮSLEDKY POUŽÍVÁNÍ MIKROPLASTŮ</vt:lpstr>
      <vt:lpstr>Snímek 2</vt:lpstr>
      <vt:lpstr>Snímek 3</vt:lpstr>
      <vt:lpstr>Snímek 4</vt:lpstr>
      <vt:lpstr>Snímek 5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185</cp:revision>
  <dcterms:created xsi:type="dcterms:W3CDTF">2012-08-16T00:56:33Z</dcterms:created>
  <dcterms:modified xsi:type="dcterms:W3CDTF">2023-12-23T14:07:32Z</dcterms:modified>
</cp:coreProperties>
</file>