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322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739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19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1416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3791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776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1168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51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703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711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938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021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282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07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22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036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1B27-B6B5-4B5D-8F4E-3F3844C39255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982130-0FBE-4017-BFE7-50DBEF7CF33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657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244365DD-AF68-C9B9-EF0D-ED407D8C8614}"/>
              </a:ext>
            </a:extLst>
          </p:cNvPr>
          <p:cNvSpPr txBox="1"/>
          <p:nvPr/>
        </p:nvSpPr>
        <p:spPr>
          <a:xfrm>
            <a:off x="615142" y="571500"/>
            <a:ext cx="10129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PLASTY A MIKROPLASTY </a:t>
            </a:r>
            <a:endParaRPr lang="cs-CZ" sz="6000" b="1" dirty="0"/>
          </a:p>
        </p:txBody>
      </p:sp>
      <p:pic>
        <p:nvPicPr>
          <p:cNvPr id="1026" name="Picture 2" descr="Plast kolonizuje naši planetu I.část - Plasty v oceánech • Bezigelitky.cz">
            <a:extLst>
              <a:ext uri="{FF2B5EF4-FFF2-40B4-BE49-F238E27FC236}">
                <a16:creationId xmlns="" xmlns:a16="http://schemas.microsoft.com/office/drawing/2014/main" id="{17770F64-7FA0-B8B2-569A-008E401D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425" y="3771900"/>
            <a:ext cx="4034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sty v oceánech: fakta, důsledky a nová opatření EU (infografika) |  Zpravodajství | Evropský parlament">
            <a:extLst>
              <a:ext uri="{FF2B5EF4-FFF2-40B4-BE49-F238E27FC236}">
                <a16:creationId xmlns="" xmlns:a16="http://schemas.microsoft.com/office/drawing/2014/main" id="{D7F0872A-CF08-7BF7-AF33-83C85267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238" y="2290075"/>
            <a:ext cx="4106514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031673" y="1587163"/>
            <a:ext cx="226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Jiří Přikryl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576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B1FF48DC-EB71-CDD2-382B-A5013F78BDB4}"/>
              </a:ext>
            </a:extLst>
          </p:cNvPr>
          <p:cNvSpPr txBox="1"/>
          <p:nvPr/>
        </p:nvSpPr>
        <p:spPr>
          <a:xfrm>
            <a:off x="1435100" y="584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Jak dlouho se rozkládají plasty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F1276999-DA14-0496-52B8-25AC892AD7A4}"/>
              </a:ext>
            </a:extLst>
          </p:cNvPr>
          <p:cNvSpPr txBox="1"/>
          <p:nvPr/>
        </p:nvSpPr>
        <p:spPr>
          <a:xfrm>
            <a:off x="470824" y="1743826"/>
            <a:ext cx="6628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Igelitová taška- 25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Plastová PET lahev- 100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Jednorázová plena- 250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Polystyren- 10 000 let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1665" y="1570239"/>
            <a:ext cx="3593801" cy="23949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5097" y="4180252"/>
            <a:ext cx="4514677" cy="2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1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66902" y="315884"/>
            <a:ext cx="613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Ostrov z odpadků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5389" y="1487978"/>
            <a:ext cx="59186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Ostrov v Tichém oceánu je tvořen z tří milionů tun odpadu. Je velký 1,6 milionu km čtverečních. Ostrov je tvořen ze 75 procent z </a:t>
            </a:r>
            <a:r>
              <a:rPr lang="cs-CZ" sz="2800" b="1" dirty="0" err="1" smtClean="0"/>
              <a:t>mikroplastů</a:t>
            </a:r>
            <a:r>
              <a:rPr lang="cs-CZ" sz="2800" b="1" dirty="0" smtClean="0"/>
              <a:t>. V 2017 byl schválen návrh aby byl zařazen jako nový stát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3185" y="1690703"/>
            <a:ext cx="3802997" cy="25321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2131" y="4337163"/>
            <a:ext cx="4017818" cy="23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0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74967" y="340822"/>
            <a:ext cx="5428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Zvířata a </a:t>
            </a:r>
            <a:r>
              <a:rPr lang="cs-CZ" sz="4000" b="1" dirty="0" err="1" smtClean="0"/>
              <a:t>mikroplasty</a:t>
            </a:r>
            <a:r>
              <a:rPr lang="cs-CZ" sz="4000" b="1" dirty="0" smtClean="0"/>
              <a:t> 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2632" y="1496290"/>
            <a:ext cx="9684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Mikroplasty</a:t>
            </a:r>
            <a:r>
              <a:rPr lang="cs-CZ" sz="2800" b="1" dirty="0" smtClean="0"/>
              <a:t> v mořích se mohou stát potravou mořských živočichů, většina z těchto živočichů umírá. Někteří z těchto živočichů můžou být potravou i pro nás. Podle dat z roku 2017 v mořích plave 51 bilionu částic </a:t>
            </a:r>
            <a:r>
              <a:rPr lang="cs-CZ" sz="2800" b="1" dirty="0" err="1" smtClean="0"/>
              <a:t>mikroplastu</a:t>
            </a:r>
            <a:r>
              <a:rPr lang="cs-CZ" sz="2800" b="1" dirty="0"/>
              <a:t> </a:t>
            </a:r>
            <a:r>
              <a:rPr lang="cs-CZ" sz="2800" b="1" dirty="0" smtClean="0"/>
              <a:t>velkých 0.02- 5 mm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9366" y="3923145"/>
            <a:ext cx="4275513" cy="28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6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1398" y="532015"/>
            <a:ext cx="9002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Co se nejčastěji povaluje na plážích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56210" y="1911927"/>
            <a:ext cx="56360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Lahve a víčka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Nedopalky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Vatové tyčinky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Obaly od různých produktů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Hygienické potřeby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Igelitky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Příbory a brčka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Balónky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Obaly na potraviny z </a:t>
            </a:r>
            <a:r>
              <a:rPr lang="cs-CZ" sz="2800" b="1" dirty="0"/>
              <a:t>F</a:t>
            </a:r>
            <a:r>
              <a:rPr lang="cs-CZ" sz="2800" b="1" dirty="0" smtClean="0"/>
              <a:t>ast foodu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5768" y="2617104"/>
            <a:ext cx="4514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1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53985" y="2560320"/>
            <a:ext cx="9942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/>
              <a:t>Děkuji za pozornost 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xmlns="" val="68941891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147</Words>
  <Application>Microsoft Office PowerPoint</Application>
  <PresentationFormat>Vlastní</PresentationFormat>
  <Paragraphs>22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Fazeta</vt:lpstr>
      <vt:lpstr>Snímek 1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zak21 Dyjakovice</dc:creator>
  <cp:lastModifiedBy>Alena</cp:lastModifiedBy>
  <cp:revision>7</cp:revision>
  <dcterms:created xsi:type="dcterms:W3CDTF">2023-12-18T10:05:28Z</dcterms:created>
  <dcterms:modified xsi:type="dcterms:W3CDTF">2023-12-23T14:05:41Z</dcterms:modified>
</cp:coreProperties>
</file>