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C821B-3732-126F-F316-FF00650EA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D1E49F-6503-8391-62ED-0DDECA046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A1A68E-EFB9-2A32-15F3-8985D30E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3B1C9C-B72A-E3D8-C3CF-D0C36C05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7E53-9EB0-3B0A-E6BB-190970F2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4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08774-4765-0098-7E7E-D9BF5FD9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B7110C-4EA5-52E6-6CD1-06EDCDF95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1FB5DA-C9FD-DF40-CC49-476F1129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FCF468-0358-4132-BFE4-C3BD084E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6DF6C9-5713-9CF2-3202-60AEAF38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2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6E19CA-90F6-9246-6F44-BAB497FEA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E15636-BB6F-BB64-5D22-C8B72925D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4A76C8-C345-EB9F-597D-95BB9828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C2118-DFF3-4484-6637-5FBF4E0A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A3051E-4D00-9402-2DDC-81F658CB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7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C2EF2-2A7C-F623-1240-C7BE513B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A0869-FF4C-86D7-40B9-6BBD60301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5FACF2-5A6E-2042-ABC2-03A725EB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8ADD58-05FF-360A-9492-0897D845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FA6A52-A63D-9420-F92C-C5FA8EF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7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C63F5-F81F-6264-5B29-A3A3096E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2AD71A-7A40-211F-CB6C-1C9C8AF09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93E00-E200-F1A5-F761-A544989E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D57732-2163-6940-9867-F0511142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63538E-32BB-BAC3-AD09-B4A9B7B5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4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B3AE-2130-55C9-26E3-71AA67AA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7A385-B9DA-FAE5-820D-3CB62B005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A87198-D6B6-B57A-EB32-2544D1AA1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FDC0A0-5496-8C4D-4E69-7C1FD454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EA4960-59D9-6E0D-402F-BFA8434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E075BD-9FD1-A173-CAB6-82F3FC6C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73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18DA3-CE4D-6A24-BEC8-89535B8E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51F6C2-AE17-4723-B50A-26EBED23B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589C3B-3EAB-3C30-A4BC-1304FFB38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9E143C-E087-AF69-E35F-9312CDD51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B78CE7-4BC9-A5D5-1CA0-3DC634E7D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1F31E5-3FF1-0332-F369-9495718B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134D4D-9C1D-E9DE-18A2-FD3A6FE7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107A03-1210-0CCF-8900-76BDBEC9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18A12-CFE1-50E6-7549-FED89FF1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C1F5D2-6145-03BD-0C80-C2F9D2AC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9B96A-C471-339E-E01E-FE56B588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9A0635-3763-65BF-D12D-0279CCD5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96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CF547A-8684-ACBB-B922-B83A09C3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F252A0-7BC3-11BF-78D7-94BC9801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0513-0A28-DE70-8588-B78DC0E9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0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50505-42F0-93EB-4478-949C6007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68793-C20D-A100-AAEA-2AC540BD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958F07-A6CF-9A31-AFA3-46AEA47F3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597DDF-B975-7C78-3F84-A3CE801F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BF20B3-0D7C-EAED-8BCA-2B5979DE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14FF59-64AB-BEC8-9967-8CF4D688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0396B-D0D6-03AB-B0CD-7D251B7C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BF986A-D123-E6D5-B064-300C36C6E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9565DE-4DC9-4D31-080D-74C461718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F76B68-C0D0-E59D-114D-3EEADD07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053143-2B17-555B-2C04-BD935268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6988BD-7981-AAB6-0137-A4EEFBDE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42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F91D6B-C4D0-3F4A-1ACE-AFA0F0B3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BA0B3F-160E-D2C2-D021-F94FEA5B8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5768BF-99D4-8646-A2B5-F1C167883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0F98-7A89-4774-A21E-C2658B64C6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AE2D2E-17FF-F518-AA94-9BFDA1E0E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861CFB-2A68-C44C-6DD0-F75F89481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3694-E9F3-4DC5-9C2A-72C4E678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0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ousoszn.cz/pro-uchazece/nabidka-oboru/obory-s-vyucnim-listem/automechanik/?ftresult=%C5%A1koln%C3%A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86137F3-501F-34CE-F8C9-EE31285AF86F}"/>
              </a:ext>
            </a:extLst>
          </p:cNvPr>
          <p:cNvSpPr txBox="1"/>
          <p:nvPr/>
        </p:nvSpPr>
        <p:spPr>
          <a:xfrm>
            <a:off x="5892800" y="698500"/>
            <a:ext cx="5994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4400" b="1" i="0" cap="all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PŘÍMĚTICKÁ 1812/50</a:t>
            </a:r>
          </a:p>
          <a:p>
            <a:pPr algn="l"/>
            <a:r>
              <a:rPr lang="cs-CZ" sz="4400" b="1" i="0" cap="all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ZNOJMO, 669 41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6B3E099-E1BA-95B6-D02B-9BC9FE5FE750}"/>
              </a:ext>
            </a:extLst>
          </p:cNvPr>
          <p:cNvSpPr txBox="1"/>
          <p:nvPr/>
        </p:nvSpPr>
        <p:spPr>
          <a:xfrm>
            <a:off x="762000" y="698500"/>
            <a:ext cx="48133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1"/>
            <a:r>
              <a:rPr lang="cs-CZ" sz="4400" b="1" dirty="0">
                <a:solidFill>
                  <a:srgbClr val="002060"/>
                </a:solidFill>
              </a:rPr>
              <a:t>Střední odborná škola Přímětická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978DCA-1028-301E-B83D-060DFA8EC4FC}"/>
              </a:ext>
            </a:extLst>
          </p:cNvPr>
          <p:cNvSpPr txBox="1"/>
          <p:nvPr/>
        </p:nvSpPr>
        <p:spPr>
          <a:xfrm>
            <a:off x="419100" y="2654300"/>
            <a:ext cx="817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2060"/>
                </a:solidFill>
              </a:rPr>
              <a:t>Obor: Automechanik</a:t>
            </a:r>
          </a:p>
          <a:p>
            <a:r>
              <a:rPr lang="cs-CZ" sz="4000" dirty="0">
                <a:solidFill>
                  <a:srgbClr val="002060"/>
                </a:solidFill>
              </a:rPr>
              <a:t>Délka Příjímací zkoušky: ČJ, M</a:t>
            </a:r>
          </a:p>
          <a:p>
            <a:r>
              <a:rPr lang="cs-CZ" sz="4000" dirty="0">
                <a:solidFill>
                  <a:srgbClr val="002060"/>
                </a:solidFill>
              </a:rPr>
              <a:t>Ukončení: výuční list, maturita </a:t>
            </a:r>
          </a:p>
          <a:p>
            <a:r>
              <a:rPr lang="cs-CZ" sz="4000" dirty="0">
                <a:solidFill>
                  <a:srgbClr val="002060"/>
                </a:solidFill>
              </a:rPr>
              <a:t>Školné: Žáci neplatí školné </a:t>
            </a:r>
          </a:p>
          <a:p>
            <a:r>
              <a:rPr lang="cs-CZ" sz="4000" dirty="0">
                <a:hlinkClick r:id="rId2"/>
              </a:rPr>
              <a:t>Odkaz </a:t>
            </a:r>
            <a:endParaRPr lang="cs-CZ" sz="4000" dirty="0"/>
          </a:p>
        </p:txBody>
      </p:sp>
      <p:pic>
        <p:nvPicPr>
          <p:cNvPr id="1026" name="Picture 2" descr="Základní informace o škole - SOU a SOŠ SČMSD, Znojmo, s. r. o.">
            <a:extLst>
              <a:ext uri="{FF2B5EF4-FFF2-40B4-BE49-F238E27FC236}">
                <a16:creationId xmlns:a16="http://schemas.microsoft.com/office/drawing/2014/main" id="{0D095E31-AA23-F5B2-C1D8-39A9ABF1C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145050"/>
            <a:ext cx="4892386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citační soutěž žáků základních škol - skolamezimesti">
            <a:extLst>
              <a:ext uri="{FF2B5EF4-FFF2-40B4-BE49-F238E27FC236}">
                <a16:creationId xmlns:a16="http://schemas.microsoft.com/office/drawing/2014/main" id="{1318AC0E-4DE1-39A7-3218-0FE084ABB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4547126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řední odborné učiliště a Střední odborná škola, SČMSD, Znojmo, s.r.o. –  Stredniskoly.cz">
            <a:extLst>
              <a:ext uri="{FF2B5EF4-FFF2-40B4-BE49-F238E27FC236}">
                <a16:creationId xmlns:a16="http://schemas.microsoft.com/office/drawing/2014/main" id="{C77564BF-5DAD-D709-2098-C7A54EB7D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4632851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2</cp:revision>
  <dcterms:created xsi:type="dcterms:W3CDTF">2023-03-29T10:41:04Z</dcterms:created>
  <dcterms:modified xsi:type="dcterms:W3CDTF">2023-03-29T11:13:39Z</dcterms:modified>
</cp:coreProperties>
</file>