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743"/>
    <a:srgbClr val="3A644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6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08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90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87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5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2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9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81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26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26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44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E2070E-7430-4682-A103-E9FDE4215787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6C6F85-F9BC-491D-B734-378259E733F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7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720359D-E4FF-D7E9-9892-7D23D413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80" y="0"/>
            <a:ext cx="11354697" cy="182803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3800" b="1" dirty="0">
                <a:solidFill>
                  <a:srgbClr val="335743"/>
                </a:solidFill>
                <a:latin typeface="Georgia" panose="02040502050405020303" pitchFamily="18" charset="0"/>
              </a:rPr>
              <a:t>Houby</a:t>
            </a:r>
          </a:p>
        </p:txBody>
      </p:sp>
      <p:pic>
        <p:nvPicPr>
          <p:cNvPr id="1028" name="Picture 4" descr="Nalezený obrázek pro houby">
            <a:extLst>
              <a:ext uri="{FF2B5EF4-FFF2-40B4-BE49-F238E27FC236}">
                <a16:creationId xmlns:a16="http://schemas.microsoft.com/office/drawing/2014/main" id="{F4CBAFD9-9CBE-47C3-2244-91A0A7C40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0" t="1" r="17097" b="15696"/>
          <a:stretch/>
        </p:blipFill>
        <p:spPr bwMode="auto">
          <a:xfrm>
            <a:off x="1102662" y="2115472"/>
            <a:ext cx="2868706" cy="28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houby ">
            <a:extLst>
              <a:ext uri="{FF2B5EF4-FFF2-40B4-BE49-F238E27FC236}">
                <a16:creationId xmlns:a16="http://schemas.microsoft.com/office/drawing/2014/main" id="{6A018FC6-3234-B59C-E295-F7CEA842A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8431" r="33309" b="12614"/>
          <a:stretch/>
        </p:blipFill>
        <p:spPr bwMode="auto">
          <a:xfrm>
            <a:off x="8220633" y="2178423"/>
            <a:ext cx="2868705" cy="311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alezený obrázek pro houby gif">
            <a:extLst>
              <a:ext uri="{FF2B5EF4-FFF2-40B4-BE49-F238E27FC236}">
                <a16:creationId xmlns:a16="http://schemas.microsoft.com/office/drawing/2014/main" id="{E047530B-D1F7-571A-3D72-0E3C4BE5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99" y="2436158"/>
            <a:ext cx="2110731" cy="23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04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78A24-192C-EB64-9210-53F9223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179294"/>
            <a:ext cx="10673379" cy="1534755"/>
          </a:xfrm>
        </p:spPr>
        <p:txBody>
          <a:bodyPr>
            <a:noAutofit/>
          </a:bodyPr>
          <a:lstStyle/>
          <a:p>
            <a:pPr algn="r"/>
            <a:r>
              <a:rPr lang="cs-CZ" sz="8000" b="1" dirty="0">
                <a:solidFill>
                  <a:srgbClr val="335743"/>
                </a:solidFill>
                <a:latin typeface="Georgia" panose="02040502050405020303" pitchFamily="18" charset="0"/>
              </a:rPr>
              <a:t>Sběr hub</a:t>
            </a:r>
          </a:p>
        </p:txBody>
      </p:sp>
      <p:pic>
        <p:nvPicPr>
          <p:cNvPr id="2050" name="Picture 2" descr="Podrobnosti souvisejícího obrázku. Wicker Basket By Prestige Wicker">
            <a:extLst>
              <a:ext uri="{FF2B5EF4-FFF2-40B4-BE49-F238E27FC236}">
                <a16:creationId xmlns:a16="http://schemas.microsoft.com/office/drawing/2014/main" id="{D437A964-3903-BC59-E8CB-577F2E2DB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t="7280" r="10611" b="7573"/>
          <a:stretch/>
        </p:blipFill>
        <p:spPr bwMode="auto">
          <a:xfrm>
            <a:off x="4238383" y="1798601"/>
            <a:ext cx="4356918" cy="44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C9297AC-D939-8E05-5EB9-5648598DF603}"/>
              </a:ext>
            </a:extLst>
          </p:cNvPr>
          <p:cNvSpPr txBox="1"/>
          <p:nvPr/>
        </p:nvSpPr>
        <p:spPr>
          <a:xfrm>
            <a:off x="7474789" y="2967335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jedlé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73B72EE-D4C2-8E1E-18EA-C2E3A1D2892A}"/>
              </a:ext>
            </a:extLst>
          </p:cNvPr>
          <p:cNvSpPr txBox="1"/>
          <p:nvPr/>
        </p:nvSpPr>
        <p:spPr>
          <a:xfrm>
            <a:off x="4238383" y="3302469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nejedlé</a:t>
            </a:r>
          </a:p>
        </p:txBody>
      </p:sp>
      <p:pic>
        <p:nvPicPr>
          <p:cNvPr id="1026" name="Picture 2" descr="Nejznámější jedlé houby českých, moravských a slezských lesů | Prima Living">
            <a:extLst>
              <a:ext uri="{FF2B5EF4-FFF2-40B4-BE49-F238E27FC236}">
                <a16:creationId xmlns:a16="http://schemas.microsoft.com/office/drawing/2014/main" id="{273E14C7-E1AF-91F7-ACD0-3B551E850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t="15557" r="26906" b="15163"/>
          <a:stretch/>
        </p:blipFill>
        <p:spPr bwMode="auto">
          <a:xfrm>
            <a:off x="9259857" y="4150196"/>
            <a:ext cx="2166912" cy="21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rfst 2010 | Landgoed Beerschoten, Zeist. | Gert Jan Kole | Flickr">
            <a:extLst>
              <a:ext uri="{FF2B5EF4-FFF2-40B4-BE49-F238E27FC236}">
                <a16:creationId xmlns:a16="http://schemas.microsoft.com/office/drawing/2014/main" id="{2E64E8A2-D77C-DEBF-C1B6-C37AF67B7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8889" r="9216" b="15124"/>
          <a:stretch/>
        </p:blipFill>
        <p:spPr bwMode="auto">
          <a:xfrm>
            <a:off x="10343313" y="1746367"/>
            <a:ext cx="1772258" cy="22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好看的蘑菇不要采？山中一「紅菇」，天然保健品，千元1斤還嫌少 - 每日頭條">
            <a:extLst>
              <a:ext uri="{FF2B5EF4-FFF2-40B4-BE49-F238E27FC236}">
                <a16:creationId xmlns:a16="http://schemas.microsoft.com/office/drawing/2014/main" id="{3586CF1A-D35A-03E8-4FFF-51C4F4E04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6" t="8154" r="23194" b="4282"/>
          <a:stretch/>
        </p:blipFill>
        <p:spPr bwMode="auto">
          <a:xfrm>
            <a:off x="237065" y="1789290"/>
            <a:ext cx="2106853" cy="228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dovaté houby - Články k jednotlivým houbám - hřib satan">
            <a:extLst>
              <a:ext uri="{FF2B5EF4-FFF2-40B4-BE49-F238E27FC236}">
                <a16:creationId xmlns:a16="http://schemas.microsoft.com/office/drawing/2014/main" id="{A6D261AB-CABE-03E5-7CF6-8D4DB24AB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5" t="19692" r="11830" b="4894"/>
          <a:stretch/>
        </p:blipFill>
        <p:spPr bwMode="auto">
          <a:xfrm>
            <a:off x="1290491" y="4139272"/>
            <a:ext cx="2564627" cy="20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kull And Crossbones Vector">
            <a:extLst>
              <a:ext uri="{FF2B5EF4-FFF2-40B4-BE49-F238E27FC236}">
                <a16:creationId xmlns:a16="http://schemas.microsoft.com/office/drawing/2014/main" id="{82CA0DF1-222B-9752-8E12-E68D25C29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6405" r="5294" b="17386"/>
          <a:stretch/>
        </p:blipFill>
        <p:spPr bwMode="auto">
          <a:xfrm>
            <a:off x="4380996" y="2433612"/>
            <a:ext cx="1023696" cy="86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ules Of Table Etiquette Fork And Knife On A Plate Means Finished The ...">
            <a:extLst>
              <a:ext uri="{FF2B5EF4-FFF2-40B4-BE49-F238E27FC236}">
                <a16:creationId xmlns:a16="http://schemas.microsoft.com/office/drawing/2014/main" id="{67E9082F-04C9-E48B-55B5-646BA9C1B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0351" r="11810" b="11795"/>
          <a:stretch/>
        </p:blipFill>
        <p:spPr bwMode="auto">
          <a:xfrm>
            <a:off x="7299157" y="1798601"/>
            <a:ext cx="1165909" cy="11765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E02C49D-594C-5AD4-8E6B-C29DE76165B3}"/>
              </a:ext>
            </a:extLst>
          </p:cNvPr>
          <p:cNvSpPr txBox="1"/>
          <p:nvPr/>
        </p:nvSpPr>
        <p:spPr>
          <a:xfrm>
            <a:off x="185668" y="1344717"/>
            <a:ext cx="224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Mochomůrka červená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075AC42-2734-D295-6C86-6066FC47201A}"/>
              </a:ext>
            </a:extLst>
          </p:cNvPr>
          <p:cNvSpPr txBox="1"/>
          <p:nvPr/>
        </p:nvSpPr>
        <p:spPr>
          <a:xfrm>
            <a:off x="124907" y="5494446"/>
            <a:ext cx="114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Hřib satan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8059A4-3B13-363A-056A-F29BE7A9F28C}"/>
              </a:ext>
            </a:extLst>
          </p:cNvPr>
          <p:cNvSpPr txBox="1"/>
          <p:nvPr/>
        </p:nvSpPr>
        <p:spPr>
          <a:xfrm>
            <a:off x="9647477" y="243361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bedle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89D7F7F-DE4F-16C8-6A8B-3F63683977D7}"/>
              </a:ext>
            </a:extLst>
          </p:cNvPr>
          <p:cNvSpPr txBox="1"/>
          <p:nvPr/>
        </p:nvSpPr>
        <p:spPr>
          <a:xfrm>
            <a:off x="11426769" y="4968768"/>
            <a:ext cx="74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babka</a:t>
            </a:r>
          </a:p>
        </p:txBody>
      </p:sp>
    </p:spTree>
    <p:extLst>
      <p:ext uri="{BB962C8B-B14F-4D97-AF65-F5344CB8AC3E}">
        <p14:creationId xmlns:p14="http://schemas.microsoft.com/office/powerpoint/2010/main" val="259147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0C685-3609-4FAE-98C7-2A9DDFB9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7200" b="1" dirty="0">
                <a:solidFill>
                  <a:srgbClr val="335743"/>
                </a:solidFill>
                <a:latin typeface="Constantia" panose="02030602050306030303" pitchFamily="18" charset="0"/>
              </a:rPr>
              <a:t>Dobrou chuť</a:t>
            </a:r>
          </a:p>
        </p:txBody>
      </p:sp>
      <p:pic>
        <p:nvPicPr>
          <p:cNvPr id="2050" name="Picture 2" descr="Original mushroom recipes from mushroom lovers from around the world">
            <a:extLst>
              <a:ext uri="{FF2B5EF4-FFF2-40B4-BE49-F238E27FC236}">
                <a16:creationId xmlns:a16="http://schemas.microsoft.com/office/drawing/2014/main" id="{5B6BCF08-D183-0B30-4065-D7CACAC35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6047" r="6824" b="5671"/>
          <a:stretch/>
        </p:blipFill>
        <p:spPr bwMode="auto">
          <a:xfrm>
            <a:off x="448235" y="1999129"/>
            <a:ext cx="5235388" cy="42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lezený obrázek pro houby gif">
            <a:extLst>
              <a:ext uri="{FF2B5EF4-FFF2-40B4-BE49-F238E27FC236}">
                <a16:creationId xmlns:a16="http://schemas.microsoft.com/office/drawing/2014/main" id="{9E75C86C-24F0-C248-7A58-ACF5A605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86" y="2412893"/>
            <a:ext cx="2231385" cy="27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30F78C7-18B8-E3D7-6028-114E11762430}"/>
              </a:ext>
            </a:extLst>
          </p:cNvPr>
          <p:cNvSpPr txBox="1"/>
          <p:nvPr/>
        </p:nvSpPr>
        <p:spPr>
          <a:xfrm>
            <a:off x="7405674" y="5441576"/>
            <a:ext cx="323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mňam </a:t>
            </a:r>
            <a:r>
              <a:rPr lang="cs-CZ" sz="2800" dirty="0" err="1"/>
              <a:t>mňam</a:t>
            </a:r>
            <a:r>
              <a:rPr lang="cs-CZ" sz="2800" dirty="0"/>
              <a:t> </a:t>
            </a:r>
            <a:r>
              <a:rPr lang="cs-CZ" sz="2800" dirty="0" err="1"/>
              <a:t>mňam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04496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</TotalTime>
  <Words>16</Words>
  <Application>Microsoft Office PowerPoint</Application>
  <PresentationFormat>Širokoúhlá obrazovka</PresentationFormat>
  <Paragraphs>10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Constantia</vt:lpstr>
      <vt:lpstr>Georgia</vt:lpstr>
      <vt:lpstr>Retrospektiva</vt:lpstr>
      <vt:lpstr>Houby</vt:lpstr>
      <vt:lpstr>Sběr hub</vt:lpstr>
      <vt:lpstr>Dobrou chuť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2024-10-21T09:59:39Z</dcterms:created>
  <dcterms:modified xsi:type="dcterms:W3CDTF">2024-10-23T08:23:51Z</dcterms:modified>
</cp:coreProperties>
</file>