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324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18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4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44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8229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03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25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12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48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80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08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6039C48-4478-4E24-80E4-8D37B979FEEE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542C2E9-380B-47D8-AFD7-A3E0DAACE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E781D-60CE-865C-61E7-A825D45D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20 října-den stromů</a:t>
            </a:r>
          </a:p>
        </p:txBody>
      </p:sp>
      <p:pic>
        <p:nvPicPr>
          <p:cNvPr id="1026" name="Picture 2" descr="Conjunto de diferentes árboles en estilo plano | Vector Premium">
            <a:extLst>
              <a:ext uri="{FF2B5EF4-FFF2-40B4-BE49-F238E27FC236}">
                <a16:creationId xmlns:a16="http://schemas.microsoft.com/office/drawing/2014/main" id="{59706591-D194-EC02-B39F-27AE08587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753" y="2552699"/>
            <a:ext cx="5970494" cy="3731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27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143544E8-A396-6B28-8BAD-A0E05E9A3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vrba</a:t>
            </a:r>
          </a:p>
        </p:txBody>
      </p:sp>
      <p:pic>
        <p:nvPicPr>
          <p:cNvPr id="2050" name="Picture 2" descr="Nalezený obrázek pro vrba plod">
            <a:extLst>
              <a:ext uri="{FF2B5EF4-FFF2-40B4-BE49-F238E27FC236}">
                <a16:creationId xmlns:a16="http://schemas.microsoft.com/office/drawing/2014/main" id="{B552E24E-8FD6-68B4-181B-9E45049DA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44" y="2749363"/>
            <a:ext cx="2217643" cy="294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alezený obrázek pro vrba list">
            <a:extLst>
              <a:ext uri="{FF2B5EF4-FFF2-40B4-BE49-F238E27FC236}">
                <a16:creationId xmlns:a16="http://schemas.microsoft.com/office/drawing/2014/main" id="{716A4A27-51DD-18E9-8FE7-ABF608EC6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855" y="3429000"/>
            <a:ext cx="2658145" cy="234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alezený obrázek pro Vrba Strom">
            <a:extLst>
              <a:ext uri="{FF2B5EF4-FFF2-40B4-BE49-F238E27FC236}">
                <a16:creationId xmlns:a16="http://schemas.microsoft.com/office/drawing/2014/main" id="{CDFFD6D4-85A4-43DA-BC27-30D7C1B79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687" y="2601019"/>
            <a:ext cx="3292289" cy="32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7D8542-EE98-4CC4-864B-3254920E06C9}"/>
              </a:ext>
            </a:extLst>
          </p:cNvPr>
          <p:cNvSpPr txBox="1"/>
          <p:nvPr/>
        </p:nvSpPr>
        <p:spPr>
          <a:xfrm>
            <a:off x="1238247" y="226672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plod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6355848-FCC7-9697-60F7-365CBEF0AB89}"/>
              </a:ext>
            </a:extLst>
          </p:cNvPr>
          <p:cNvSpPr txBox="1"/>
          <p:nvPr/>
        </p:nvSpPr>
        <p:spPr>
          <a:xfrm>
            <a:off x="4512785" y="2985248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list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8064D09-CA28-E6AF-6A01-2594ABD7E101}"/>
              </a:ext>
            </a:extLst>
          </p:cNvPr>
          <p:cNvSpPr txBox="1"/>
          <p:nvPr/>
        </p:nvSpPr>
        <p:spPr>
          <a:xfrm>
            <a:off x="8911858" y="2171393"/>
            <a:ext cx="739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strom</a:t>
            </a:r>
          </a:p>
        </p:txBody>
      </p:sp>
    </p:spTree>
    <p:extLst>
      <p:ext uri="{BB962C8B-B14F-4D97-AF65-F5344CB8AC3E}">
        <p14:creationId xmlns:p14="http://schemas.microsoft.com/office/powerpoint/2010/main" val="42775875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12F49-7A7E-617F-B4DF-68B25ECE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lípa</a:t>
            </a:r>
          </a:p>
        </p:txBody>
      </p:sp>
      <p:pic>
        <p:nvPicPr>
          <p:cNvPr id="3074" name="Picture 2" descr="Nalezený obrázek pro lípa plod">
            <a:extLst>
              <a:ext uri="{FF2B5EF4-FFF2-40B4-BE49-F238E27FC236}">
                <a16:creationId xmlns:a16="http://schemas.microsoft.com/office/drawing/2014/main" id="{11272901-9A78-B73B-C4BA-F521FF3944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1" r="24175"/>
          <a:stretch/>
        </p:blipFill>
        <p:spPr bwMode="auto">
          <a:xfrm>
            <a:off x="284872" y="3074894"/>
            <a:ext cx="3297492" cy="2411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ípa srdčitá a lípa velkolistá: národní stromy nejen proti kašli, ale ...">
            <a:extLst>
              <a:ext uri="{FF2B5EF4-FFF2-40B4-BE49-F238E27FC236}">
                <a16:creationId xmlns:a16="http://schemas.microsoft.com/office/drawing/2014/main" id="{1271E4BC-8123-7CC6-F61A-4F3A2E881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02895" y="3375212"/>
            <a:ext cx="3970528" cy="29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Nalezený obrázek pro lípa strom">
            <a:extLst>
              <a:ext uri="{FF2B5EF4-FFF2-40B4-BE49-F238E27FC236}">
                <a16:creationId xmlns:a16="http://schemas.microsoft.com/office/drawing/2014/main" id="{C651FE0C-D6AD-94FE-9976-51A2DB7F1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987" y="2508504"/>
            <a:ext cx="2678531" cy="29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7D78B7E0-7249-3CAD-E093-1B12351E357B}"/>
              </a:ext>
            </a:extLst>
          </p:cNvPr>
          <p:cNvSpPr txBox="1"/>
          <p:nvPr/>
        </p:nvSpPr>
        <p:spPr>
          <a:xfrm>
            <a:off x="1636101" y="2597627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plod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E30E4A2-D111-CF7B-6BE8-0D9EECEFBECB}"/>
              </a:ext>
            </a:extLst>
          </p:cNvPr>
          <p:cNvSpPr txBox="1"/>
          <p:nvPr/>
        </p:nvSpPr>
        <p:spPr>
          <a:xfrm>
            <a:off x="5761975" y="2944472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list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2DC78D0-B54B-B218-9079-A9275DDE0F6F}"/>
              </a:ext>
            </a:extLst>
          </p:cNvPr>
          <p:cNvSpPr txBox="1"/>
          <p:nvPr/>
        </p:nvSpPr>
        <p:spPr>
          <a:xfrm>
            <a:off x="9590891" y="2153412"/>
            <a:ext cx="739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strom</a:t>
            </a:r>
          </a:p>
        </p:txBody>
      </p:sp>
    </p:spTree>
    <p:extLst>
      <p:ext uri="{BB962C8B-B14F-4D97-AF65-F5344CB8AC3E}">
        <p14:creationId xmlns:p14="http://schemas.microsoft.com/office/powerpoint/2010/main" val="1859614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6B41-E884-F4F7-ACD5-810CA6C66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višeň</a:t>
            </a:r>
          </a:p>
        </p:txBody>
      </p:sp>
      <p:pic>
        <p:nvPicPr>
          <p:cNvPr id="1026" name="Picture 2" descr="Nalezený obrázek pro plod višně">
            <a:extLst>
              <a:ext uri="{FF2B5EF4-FFF2-40B4-BE49-F238E27FC236}">
                <a16:creationId xmlns:a16="http://schemas.microsoft.com/office/drawing/2014/main" id="{2AA3DD49-2CD0-53BD-D321-83EF2FD6A7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886"/>
          <a:stretch/>
        </p:blipFill>
        <p:spPr bwMode="auto">
          <a:xfrm>
            <a:off x="1088652" y="2817383"/>
            <a:ext cx="2480714" cy="227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šeň | Prunus cerasus pěstování - ČESKÉSTAVBY.cz">
            <a:extLst>
              <a:ext uri="{FF2B5EF4-FFF2-40B4-BE49-F238E27FC236}">
                <a16:creationId xmlns:a16="http://schemas.microsoft.com/office/drawing/2014/main" id="{2AC83E28-E408-91CC-5F2E-BBA95D585F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46" t="25490" r="26811" b="22483"/>
          <a:stretch/>
        </p:blipFill>
        <p:spPr bwMode="auto">
          <a:xfrm>
            <a:off x="4903695" y="3303494"/>
            <a:ext cx="1946073" cy="324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drobnosti souvisejícího obrázku. Dwarf North Star Cherry Trees for Sale | FastGrowingTrees.com">
            <a:extLst>
              <a:ext uri="{FF2B5EF4-FFF2-40B4-BE49-F238E27FC236}">
                <a16:creationId xmlns:a16="http://schemas.microsoft.com/office/drawing/2014/main" id="{DA4BF694-3712-2E5A-2B5C-A7E371311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412" y="2817383"/>
            <a:ext cx="2726951" cy="272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A3EAC14-B8C0-C321-69BC-B329DD215F52}"/>
              </a:ext>
            </a:extLst>
          </p:cNvPr>
          <p:cNvSpPr txBox="1"/>
          <p:nvPr/>
        </p:nvSpPr>
        <p:spPr>
          <a:xfrm>
            <a:off x="2058622" y="244805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plod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4099699-F9C2-02EC-9DB0-677778445983}"/>
              </a:ext>
            </a:extLst>
          </p:cNvPr>
          <p:cNvSpPr txBox="1"/>
          <p:nvPr/>
        </p:nvSpPr>
        <p:spPr>
          <a:xfrm>
            <a:off x="5650547" y="2828813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list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46BA840-E511-1318-55B5-36AAC4D03C9B}"/>
              </a:ext>
            </a:extLst>
          </p:cNvPr>
          <p:cNvSpPr txBox="1"/>
          <p:nvPr/>
        </p:nvSpPr>
        <p:spPr>
          <a:xfrm>
            <a:off x="9095914" y="2359121"/>
            <a:ext cx="739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strom</a:t>
            </a:r>
          </a:p>
        </p:txBody>
      </p:sp>
    </p:spTree>
    <p:extLst>
      <p:ext uri="{BB962C8B-B14F-4D97-AF65-F5344CB8AC3E}">
        <p14:creationId xmlns:p14="http://schemas.microsoft.com/office/powerpoint/2010/main" val="3898080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995015-ABDA-27E3-77A5-D6EC94F10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hrušeň</a:t>
            </a:r>
          </a:p>
        </p:txBody>
      </p:sp>
      <p:pic>
        <p:nvPicPr>
          <p:cNvPr id="2050" name="Picture 2" descr="Nalezený obrázek pro hruška">
            <a:extLst>
              <a:ext uri="{FF2B5EF4-FFF2-40B4-BE49-F238E27FC236}">
                <a16:creationId xmlns:a16="http://schemas.microsoft.com/office/drawing/2014/main" id="{5ABAD970-1D75-B327-744C-B4D9503EA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25" y="3480736"/>
            <a:ext cx="1968593" cy="2173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ontrol de los ácaros del óxido: información para el tratamiento y la ...">
            <a:extLst>
              <a:ext uri="{FF2B5EF4-FFF2-40B4-BE49-F238E27FC236}">
                <a16:creationId xmlns:a16="http://schemas.microsoft.com/office/drawing/2014/main" id="{39FBB7EB-F9E3-5E02-ADBA-CBA7B31CC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621" y="3031493"/>
            <a:ext cx="1968593" cy="262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alezený obrázek pro strom hrušen">
            <a:extLst>
              <a:ext uri="{FF2B5EF4-FFF2-40B4-BE49-F238E27FC236}">
                <a16:creationId xmlns:a16="http://schemas.microsoft.com/office/drawing/2014/main" id="{CDC85058-836B-45B8-A71D-F98F8601B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454" y="3346096"/>
            <a:ext cx="3257615" cy="2308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0DD1147-615D-8468-383E-7B6AD6B8D84C}"/>
              </a:ext>
            </a:extLst>
          </p:cNvPr>
          <p:cNvSpPr txBox="1"/>
          <p:nvPr/>
        </p:nvSpPr>
        <p:spPr>
          <a:xfrm>
            <a:off x="1837903" y="300793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plod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D0371B8-7488-C271-1033-7F5BB93635B4}"/>
              </a:ext>
            </a:extLst>
          </p:cNvPr>
          <p:cNvSpPr txBox="1"/>
          <p:nvPr/>
        </p:nvSpPr>
        <p:spPr>
          <a:xfrm>
            <a:off x="5676733" y="2626544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list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0D723EF-4D7E-75FB-BD9E-75F768246DCA}"/>
              </a:ext>
            </a:extLst>
          </p:cNvPr>
          <p:cNvSpPr txBox="1"/>
          <p:nvPr/>
        </p:nvSpPr>
        <p:spPr>
          <a:xfrm>
            <a:off x="9590891" y="2976764"/>
            <a:ext cx="739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strom</a:t>
            </a:r>
          </a:p>
        </p:txBody>
      </p:sp>
    </p:spTree>
    <p:extLst>
      <p:ext uri="{BB962C8B-B14F-4D97-AF65-F5344CB8AC3E}">
        <p14:creationId xmlns:p14="http://schemas.microsoft.com/office/powerpoint/2010/main" val="385072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Balík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39</TotalTime>
  <Words>19</Words>
  <Application>Microsoft Office PowerPoint</Application>
  <PresentationFormat>Širokoúhlá obrazovka</PresentationFormat>
  <Paragraphs>17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Constantia</vt:lpstr>
      <vt:lpstr>Gill Sans MT</vt:lpstr>
      <vt:lpstr>Balík</vt:lpstr>
      <vt:lpstr>20 října-den stromů</vt:lpstr>
      <vt:lpstr>vrba</vt:lpstr>
      <vt:lpstr>lípa</vt:lpstr>
      <vt:lpstr>višeň</vt:lpstr>
      <vt:lpstr>hrušeň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zak</cp:lastModifiedBy>
  <cp:revision>3</cp:revision>
  <dcterms:created xsi:type="dcterms:W3CDTF">2024-10-14T09:57:19Z</dcterms:created>
  <dcterms:modified xsi:type="dcterms:W3CDTF">2024-10-16T08:28:01Z</dcterms:modified>
</cp:coreProperties>
</file>