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1F555-F5B4-A0A7-0E0A-DC33EA684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3877E6-848D-8A18-EBED-B84328217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B3319D-678A-93D5-FDD6-03C12F47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983F-8080-440D-8460-4FA103522D0F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91DB9E-90C9-F14F-896C-DEE1BD8E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43985C-B788-7EE0-1163-FA4F9FDF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B79E-A812-431D-B374-1743BF1AE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40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E1617-E3F4-94D6-9BCF-285E5F9B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A529D0-F322-3618-C69A-3409165A1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2964AB-C906-8393-BFC8-1B9FB070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983F-8080-440D-8460-4FA103522D0F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1D99E-018B-DA2C-F417-A1121DE5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452903-C533-33E0-31DC-05F7F3D8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B79E-A812-431D-B374-1743BF1AE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04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E91BD5F-01F2-4532-3F06-1C75CB5E6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A0CF06-198B-BB71-C7E3-EEB0D35F5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7B632B-1A12-873B-4CAD-80E661AD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983F-8080-440D-8460-4FA103522D0F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852583-D883-BD3F-3F7A-5498B6A5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742DDE-B24C-F3F9-7341-D606FDC1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B79E-A812-431D-B374-1743BF1AE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04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D3659-E566-5AD9-EEB3-9553CAB0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6F3B5C-1699-A82B-41D7-FD739190E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B3D267-9495-86DC-1A70-1F0AEDE4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983F-8080-440D-8460-4FA103522D0F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523C25-408A-20DA-B4B6-71862F0B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9D3815-D181-D3D5-02A9-F690EDDD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B79E-A812-431D-B374-1743BF1AE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760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59321-012D-A3A9-569A-29359DB7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6824D1-D7E6-42C4-FFE9-3149B0B28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0AAC95-8F5D-7040-E14D-87940026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983F-8080-440D-8460-4FA103522D0F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5C24BA-C501-8BD3-5717-1BD05E1C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C06D6C-3755-4869-A9AB-443EC35E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B79E-A812-431D-B374-1743BF1AE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42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D3046-5C42-55FA-2325-1F54F1DA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A4CF0-575C-ED05-7703-083536F85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CD8FC5-AED6-97D7-7BF7-9CCBA79E7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B76080-5C59-911D-421D-33379700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983F-8080-440D-8460-4FA103522D0F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EFEBE0-AF46-A049-740D-C64CF3D6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93B745-A4E2-D775-D082-76A4A28E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B79E-A812-431D-B374-1743BF1AE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491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000CF-2B04-D054-D784-C827F63D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D5486C-86AB-422B-BA9A-6E44E0DE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D0B965-86FB-B4B8-A4D0-93BF9C9B2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0A775E-3E7A-428E-8FF6-19FA966EB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D28AFE7-119B-4DAD-513A-F823E5433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13506E3-A3A3-E036-DF55-93C9A88C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983F-8080-440D-8460-4FA103522D0F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27223C1-DBC3-BCE1-45C7-2B802D72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5A78FB-2678-143D-34A4-1C263EF9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B79E-A812-431D-B374-1743BF1AE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0DB74-233A-EEDB-152E-CBA2ECAF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C1A4EB-C8BA-4ADC-1C87-38853DD1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983F-8080-440D-8460-4FA103522D0F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39E9A7-C840-7779-3F63-6264863D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0744F0-E349-34CD-CEF7-70518126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B79E-A812-431D-B374-1743BF1AE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162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97429F-DA4E-DC67-158B-5A113239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983F-8080-440D-8460-4FA103522D0F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E2D840-84A5-1BB7-EF94-94DDD163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5C811E-8458-CCF1-1426-256FE133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B79E-A812-431D-B374-1743BF1AE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060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3CEA4-EC12-E0BE-64B1-511E595F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5B79D-5875-16A3-E51B-C9AC00E0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26CD4F-3334-E3DD-9094-D4A6DB54F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231E70-3E5B-EE04-BB53-CF4C3A49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983F-8080-440D-8460-4FA103522D0F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242B8D-B157-10C5-E52D-020B1F53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D3DFCD-8EA3-AF4E-4C5E-3A994BFB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B79E-A812-431D-B374-1743BF1AE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22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27A58-C3AC-95FA-BD0C-FD8CFFA9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C6B3BDA-F4C7-5E69-5F7C-C1164E08B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1F822A-9DE9-355D-8895-9477DA3C2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1C93B3-40F0-9751-09BD-6109DEA7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983F-8080-440D-8460-4FA103522D0F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ED9E8D-4C83-BECC-EA5C-E77EBD6F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69F959-228F-19BA-CF4A-99DB7AEE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B79E-A812-431D-B374-1743BF1AE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256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A81A2B-6090-73C0-14A6-7D284E4E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71EDCF-FBA4-ED0D-2C62-D5758FAA7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73FDE6-D710-9161-61E3-9D514584F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B983F-8080-440D-8460-4FA103522D0F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CBC8C9-E230-0028-82FD-E3EAA8FD1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5A3846-1B27-FABC-FD8F-2BD4CF543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B79E-A812-431D-B374-1743BF1AEF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78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BEEF3-27CC-51A8-AEBA-4BF99A47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two snowmen are standing in front of a snowy village with a large bow ...">
            <a:extLst>
              <a:ext uri="{FF2B5EF4-FFF2-40B4-BE49-F238E27FC236}">
                <a16:creationId xmlns:a16="http://schemas.microsoft.com/office/drawing/2014/main" id="{0B0B668B-DCC5-F8C2-9B38-252EA924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79" y="-110975"/>
            <a:ext cx="8289758" cy="685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1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6072E-4B66-C94F-87AE-3E7BCDEE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89" y="907493"/>
            <a:ext cx="5615155" cy="50421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7030A0"/>
                </a:solidFill>
              </a:rPr>
              <a:t>VESELÉ VÁNOCE  PŘEJE  ELLEN</a:t>
            </a:r>
          </a:p>
        </p:txBody>
      </p:sp>
      <p:pic>
        <p:nvPicPr>
          <p:cNvPr id="2050" name="Picture 2" descr="vánoční gify | Obrázky, animace, gify">
            <a:extLst>
              <a:ext uri="{FF2B5EF4-FFF2-40B4-BE49-F238E27FC236}">
                <a16:creationId xmlns:a16="http://schemas.microsoft.com/office/drawing/2014/main" id="{D2C628AB-6F10-4328-F1F1-55A27872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67" y="1141471"/>
            <a:ext cx="4575057" cy="45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imovaná vánoční přání | Obrázky, animace ke stažení zdarma">
            <a:extLst>
              <a:ext uri="{FF2B5EF4-FFF2-40B4-BE49-F238E27FC236}">
                <a16:creationId xmlns:a16="http://schemas.microsoft.com/office/drawing/2014/main" id="{DE50EB85-CF67-AFB0-70B8-4CFE2D37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0" y="2307580"/>
            <a:ext cx="4487038" cy="35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79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</Words>
  <Application>Microsoft Office PowerPoint</Application>
  <PresentationFormat>Širokoúhlá obrazovka</PresentationFormat>
  <Paragraphs>1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VESELÉ VÁNOCE  PŘEJE  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1</cp:revision>
  <dcterms:created xsi:type="dcterms:W3CDTF">2024-12-04T10:07:31Z</dcterms:created>
  <dcterms:modified xsi:type="dcterms:W3CDTF">2024-12-04T10:24:38Z</dcterms:modified>
</cp:coreProperties>
</file>