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E7C7E6-77DB-2252-A049-606993871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75FFF6D-26B5-2A5C-17E5-ED39584E05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7456F-0B0B-C603-F0CD-1B41E2B5E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9FA-A693-4E1E-8786-2E3298331593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4D4CEC-6B7C-603B-7E09-18FC39F50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790101-242E-1DAA-2CFB-436245A3C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B427-0012-42B1-963E-24555426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74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640BF3-7AD6-D0C1-CD33-C8BA68818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C9D9659-C527-E4FB-4760-CF5E030850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8083F8-6744-783C-B92B-C0F81BE63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9FA-A693-4E1E-8786-2E3298331593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F99084-8A87-8A50-549F-F1D74E52E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88257C-E362-0D11-2CEE-D6993EA0E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B427-0012-42B1-963E-24555426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868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424A412-F307-5D6A-0C0D-ED5D63446F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F85903F-7B3B-8F00-E93A-0079049E5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058DF8-F67C-A952-250D-6965A2DE3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9FA-A693-4E1E-8786-2E3298331593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E97A86-FD9D-8985-CE2F-810BF4D92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4CB0E6-E7C1-1429-79CB-5782D642B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B427-0012-42B1-963E-24555426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50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C3AB16-58E7-EE1D-7B4E-F37048871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1AD698-7D7E-ED2F-4EAC-02BB46A80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FEE2A4-27C9-5DE0-790B-F4EE2A99F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9FA-A693-4E1E-8786-2E3298331593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F9A596-7B2D-4D27-607C-87443E4D5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C20B95-212E-CE1B-5F82-6B1C9AC3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B427-0012-42B1-963E-24555426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370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D47D7-73B7-6492-A88B-A7647A7B0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9FEDAA-EE0B-A144-3C2E-62B720DDF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6CAC20-7050-F230-EB8D-CF1F267A8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9FA-A693-4E1E-8786-2E3298331593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241290-F169-105A-CAB3-F4F4B090D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7AF29C-BC05-2777-E874-A36AEDD6C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B427-0012-42B1-963E-24555426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217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BB1BC-B2FB-8953-3F54-4F10C957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E73FF4-6F08-4747-090E-151E4F4B9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51567A-4082-C7C3-9AB3-CA40DE6BC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CB04F3C-AFC3-092C-DE3A-9C3026DFF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9FA-A693-4E1E-8786-2E3298331593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E25746-C930-C28B-218F-219DD16BE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954CED-C0F9-7883-A45C-53CFB1575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B427-0012-42B1-963E-24555426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56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56E2BE-3A3F-B6FA-E27F-4B4274131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FA665E-A2A1-A4BB-3C06-8B84DE6D4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DE29AF3-B33D-4BC3-3C33-1BAE1D626D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3029E15-76CD-D93B-2ACA-8CE114763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7B7A48C-F884-5E61-C4ED-A65B6ECC39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5E43FA4-EAFE-1011-FD84-0D983DB19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9FA-A693-4E1E-8786-2E3298331593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4C8BA23-F5F4-77C7-0FE9-BE7A9FA34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9CFCBB3-76BD-B619-C532-C64F258BF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B427-0012-42B1-963E-24555426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202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FAFC5-86CA-952A-7C46-4125EC708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6C29EBE-0F9F-2B49-3EFC-4A989AC7E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9FA-A693-4E1E-8786-2E3298331593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1DE3F54-BFC7-2D62-985E-CF5A1A4C7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B24434-0B9A-F147-5BDA-C604821A0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B427-0012-42B1-963E-24555426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784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5602343-5D1D-9B88-7F23-1D082EFB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9FA-A693-4E1E-8786-2E3298331593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38A7535-4896-D352-1AC0-E4DB28F2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3B9E9C-33E5-C59A-CA03-135200026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B427-0012-42B1-963E-24555426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402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6D4F14-921C-1500-3815-6579B1F77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482E9F-D23D-991F-FF17-23A53DECC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9E80CD-B0B2-0D22-9584-E1C26E69C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6922A1-78CF-9C19-92EE-186EA6E6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9FA-A693-4E1E-8786-2E3298331593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3796C3-C5DD-53B9-A2E8-AA57B3849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039E2F-25EB-DB75-8BEC-FF589A74B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B427-0012-42B1-963E-24555426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16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5F3AC4-7F53-FA42-F0A8-0C7A99063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AA21E12-5E1E-D459-D4A9-D5E32AA894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FF58FF5-4D32-B07A-BB9F-FEB0CC825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2AC26F-78C4-CF53-7434-99DBF2B80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9FA-A693-4E1E-8786-2E3298331593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C686074-6808-8F5C-9FF9-550AE712D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7C6500-252E-CDBE-2273-5A788617C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FB427-0012-42B1-963E-24555426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32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D5C3984-1027-704E-E9E8-4EE58683B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93935D-CB12-0C7C-55DB-24CFEBE97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C6F568-66EA-3538-F6C7-751370B8F2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A9FA-A693-4E1E-8786-2E3298331593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F04773-8EE7-3899-A8B6-6560110B1B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6CEB94-3849-DFC6-F5AA-13524473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FB427-0012-42B1-963E-24555426F3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64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299878-C69A-211C-8EDA-1373CCE1B6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 flipV="1">
            <a:off x="12971928" y="4795838"/>
            <a:ext cx="394447" cy="1093974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A1F717-F9B6-5989-D41F-77EC7BE322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13654140" y="4284234"/>
            <a:ext cx="70823" cy="45719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  <p:pic>
        <p:nvPicPr>
          <p:cNvPr id="1026" name="Picture 2" descr="ELEKTRICKÉ VLÁČKY a modelová železnice: H0 Stavebnice - stožár vysokého ...">
            <a:extLst>
              <a:ext uri="{FF2B5EF4-FFF2-40B4-BE49-F238E27FC236}">
                <a16:creationId xmlns:a16="http://schemas.microsoft.com/office/drawing/2014/main" id="{7A2F66C7-52B4-7020-6C6D-3A4EC48667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73"/>
          <a:stretch/>
        </p:blipFill>
        <p:spPr bwMode="auto">
          <a:xfrm>
            <a:off x="8977275" y="491845"/>
            <a:ext cx="2613382" cy="6366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LEKTRICKÉ VLÁČKY a modelová železnice: H0 Stavebnice - stožár vysokého ...">
            <a:extLst>
              <a:ext uri="{FF2B5EF4-FFF2-40B4-BE49-F238E27FC236}">
                <a16:creationId xmlns:a16="http://schemas.microsoft.com/office/drawing/2014/main" id="{42878EC5-09EA-E468-7EBF-457A1685FA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427"/>
          <a:stretch/>
        </p:blipFill>
        <p:spPr bwMode="auto">
          <a:xfrm>
            <a:off x="667927" y="491845"/>
            <a:ext cx="2702802" cy="6366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LEKTRICKÉ VLÁČKY a modelová železnice: H0 Stavebnice - stožár vysokého ...">
            <a:extLst>
              <a:ext uri="{FF2B5EF4-FFF2-40B4-BE49-F238E27FC236}">
                <a16:creationId xmlns:a16="http://schemas.microsoft.com/office/drawing/2014/main" id="{D19845BD-CCDA-8AF0-2720-A5CB3C61CE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06" t="667"/>
          <a:stretch/>
        </p:blipFill>
        <p:spPr bwMode="auto">
          <a:xfrm>
            <a:off x="4939027" y="276692"/>
            <a:ext cx="2656977" cy="6437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Volný tvar: obrazec 7">
            <a:extLst>
              <a:ext uri="{FF2B5EF4-FFF2-40B4-BE49-F238E27FC236}">
                <a16:creationId xmlns:a16="http://schemas.microsoft.com/office/drawing/2014/main" id="{92D35339-9613-2EB6-C293-EB88B54B38EC}"/>
              </a:ext>
            </a:extLst>
          </p:cNvPr>
          <p:cNvSpPr/>
          <p:nvPr/>
        </p:nvSpPr>
        <p:spPr>
          <a:xfrm>
            <a:off x="0" y="2023675"/>
            <a:ext cx="12732401" cy="437059"/>
          </a:xfrm>
          <a:custGeom>
            <a:avLst/>
            <a:gdLst>
              <a:gd name="connsiteX0" fmla="*/ 0 w 12732401"/>
              <a:gd name="connsiteY0" fmla="*/ 262325 h 437059"/>
              <a:gd name="connsiteX1" fmla="*/ 537882 w 12732401"/>
              <a:gd name="connsiteY1" fmla="*/ 351972 h 437059"/>
              <a:gd name="connsiteX2" fmla="*/ 1255059 w 12732401"/>
              <a:gd name="connsiteY2" fmla="*/ 325078 h 437059"/>
              <a:gd name="connsiteX3" fmla="*/ 1891553 w 12732401"/>
              <a:gd name="connsiteY3" fmla="*/ 387831 h 437059"/>
              <a:gd name="connsiteX4" fmla="*/ 2653553 w 12732401"/>
              <a:gd name="connsiteY4" fmla="*/ 235431 h 437059"/>
              <a:gd name="connsiteX5" fmla="*/ 3917576 w 12732401"/>
              <a:gd name="connsiteY5" fmla="*/ 343007 h 437059"/>
              <a:gd name="connsiteX6" fmla="*/ 5522259 w 12732401"/>
              <a:gd name="connsiteY6" fmla="*/ 91996 h 437059"/>
              <a:gd name="connsiteX7" fmla="*/ 6212541 w 12732401"/>
              <a:gd name="connsiteY7" fmla="*/ 109925 h 437059"/>
              <a:gd name="connsiteX8" fmla="*/ 6920753 w 12732401"/>
              <a:gd name="connsiteY8" fmla="*/ 11313 h 437059"/>
              <a:gd name="connsiteX9" fmla="*/ 8095129 w 12732401"/>
              <a:gd name="connsiteY9" fmla="*/ 414725 h 437059"/>
              <a:gd name="connsiteX10" fmla="*/ 9547412 w 12732401"/>
              <a:gd name="connsiteY10" fmla="*/ 307149 h 437059"/>
              <a:gd name="connsiteX11" fmla="*/ 10237694 w 12732401"/>
              <a:gd name="connsiteY11" fmla="*/ 271290 h 437059"/>
              <a:gd name="connsiteX12" fmla="*/ 10945906 w 12732401"/>
              <a:gd name="connsiteY12" fmla="*/ 235431 h 437059"/>
              <a:gd name="connsiteX13" fmla="*/ 11645153 w 12732401"/>
              <a:gd name="connsiteY13" fmla="*/ 199572 h 437059"/>
              <a:gd name="connsiteX14" fmla="*/ 12147176 w 12732401"/>
              <a:gd name="connsiteY14" fmla="*/ 271290 h 437059"/>
              <a:gd name="connsiteX15" fmla="*/ 12308541 w 12732401"/>
              <a:gd name="connsiteY15" fmla="*/ 217501 h 437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732401" h="437059">
                <a:moveTo>
                  <a:pt x="0" y="262325"/>
                </a:moveTo>
                <a:cubicBezTo>
                  <a:pt x="164353" y="301919"/>
                  <a:pt x="328706" y="341513"/>
                  <a:pt x="537882" y="351972"/>
                </a:cubicBezTo>
                <a:cubicBezTo>
                  <a:pt x="747059" y="362431"/>
                  <a:pt x="1029447" y="319102"/>
                  <a:pt x="1255059" y="325078"/>
                </a:cubicBezTo>
                <a:cubicBezTo>
                  <a:pt x="1480671" y="331054"/>
                  <a:pt x="1658471" y="402772"/>
                  <a:pt x="1891553" y="387831"/>
                </a:cubicBezTo>
                <a:cubicBezTo>
                  <a:pt x="2124635" y="372890"/>
                  <a:pt x="2315883" y="242902"/>
                  <a:pt x="2653553" y="235431"/>
                </a:cubicBezTo>
                <a:cubicBezTo>
                  <a:pt x="2991224" y="227960"/>
                  <a:pt x="3439458" y="366913"/>
                  <a:pt x="3917576" y="343007"/>
                </a:cubicBezTo>
                <a:cubicBezTo>
                  <a:pt x="4395694" y="319101"/>
                  <a:pt x="5139765" y="130843"/>
                  <a:pt x="5522259" y="91996"/>
                </a:cubicBezTo>
                <a:cubicBezTo>
                  <a:pt x="5904753" y="53149"/>
                  <a:pt x="5979459" y="123372"/>
                  <a:pt x="6212541" y="109925"/>
                </a:cubicBezTo>
                <a:cubicBezTo>
                  <a:pt x="6445623" y="96478"/>
                  <a:pt x="6606988" y="-39487"/>
                  <a:pt x="6920753" y="11313"/>
                </a:cubicBezTo>
                <a:cubicBezTo>
                  <a:pt x="7234518" y="62113"/>
                  <a:pt x="7657352" y="365419"/>
                  <a:pt x="8095129" y="414725"/>
                </a:cubicBezTo>
                <a:cubicBezTo>
                  <a:pt x="8532906" y="464031"/>
                  <a:pt x="9190318" y="331055"/>
                  <a:pt x="9547412" y="307149"/>
                </a:cubicBezTo>
                <a:cubicBezTo>
                  <a:pt x="9904506" y="283243"/>
                  <a:pt x="10237694" y="271290"/>
                  <a:pt x="10237694" y="271290"/>
                </a:cubicBezTo>
                <a:lnTo>
                  <a:pt x="10945906" y="235431"/>
                </a:lnTo>
                <a:cubicBezTo>
                  <a:pt x="11180482" y="223478"/>
                  <a:pt x="11444941" y="193596"/>
                  <a:pt x="11645153" y="199572"/>
                </a:cubicBezTo>
                <a:cubicBezTo>
                  <a:pt x="11845365" y="205548"/>
                  <a:pt x="12036611" y="268302"/>
                  <a:pt x="12147176" y="271290"/>
                </a:cubicBezTo>
                <a:cubicBezTo>
                  <a:pt x="12257741" y="274278"/>
                  <a:pt x="13299141" y="676195"/>
                  <a:pt x="12308541" y="217501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Volný tvar: obrazec 10">
            <a:extLst>
              <a:ext uri="{FF2B5EF4-FFF2-40B4-BE49-F238E27FC236}">
                <a16:creationId xmlns:a16="http://schemas.microsoft.com/office/drawing/2014/main" id="{51BB0BD1-C76D-C6EE-169D-FFA37CD4471F}"/>
              </a:ext>
            </a:extLst>
          </p:cNvPr>
          <p:cNvSpPr/>
          <p:nvPr/>
        </p:nvSpPr>
        <p:spPr>
          <a:xfrm>
            <a:off x="8965" y="3030592"/>
            <a:ext cx="12262550" cy="466713"/>
          </a:xfrm>
          <a:custGeom>
            <a:avLst/>
            <a:gdLst>
              <a:gd name="connsiteX0" fmla="*/ 0 w 12262550"/>
              <a:gd name="connsiteY0" fmla="*/ 340137 h 466713"/>
              <a:gd name="connsiteX1" fmla="*/ 421341 w 12262550"/>
              <a:gd name="connsiteY1" fmla="*/ 465643 h 466713"/>
              <a:gd name="connsiteX2" fmla="*/ 869576 w 12262550"/>
              <a:gd name="connsiteY2" fmla="*/ 277384 h 466713"/>
              <a:gd name="connsiteX3" fmla="*/ 1120588 w 12262550"/>
              <a:gd name="connsiteY3" fmla="*/ 349102 h 466713"/>
              <a:gd name="connsiteX4" fmla="*/ 1407459 w 12262550"/>
              <a:gd name="connsiteY4" fmla="*/ 268420 h 466713"/>
              <a:gd name="connsiteX5" fmla="*/ 1882588 w 12262550"/>
              <a:gd name="connsiteY5" fmla="*/ 295314 h 466713"/>
              <a:gd name="connsiteX6" fmla="*/ 2492188 w 12262550"/>
              <a:gd name="connsiteY6" fmla="*/ 232561 h 466713"/>
              <a:gd name="connsiteX7" fmla="*/ 2779059 w 12262550"/>
              <a:gd name="connsiteY7" fmla="*/ 259455 h 466713"/>
              <a:gd name="connsiteX8" fmla="*/ 3083859 w 12262550"/>
              <a:gd name="connsiteY8" fmla="*/ 250490 h 466713"/>
              <a:gd name="connsiteX9" fmla="*/ 4213411 w 12262550"/>
              <a:gd name="connsiteY9" fmla="*/ 456679 h 466713"/>
              <a:gd name="connsiteX10" fmla="*/ 5127811 w 12262550"/>
              <a:gd name="connsiteY10" fmla="*/ 71196 h 466713"/>
              <a:gd name="connsiteX11" fmla="*/ 5423647 w 12262550"/>
              <a:gd name="connsiteY11" fmla="*/ 223596 h 466713"/>
              <a:gd name="connsiteX12" fmla="*/ 5665694 w 12262550"/>
              <a:gd name="connsiteY12" fmla="*/ 71196 h 466713"/>
              <a:gd name="connsiteX13" fmla="*/ 6212541 w 12262550"/>
              <a:gd name="connsiteY13" fmla="*/ 142914 h 466713"/>
              <a:gd name="connsiteX14" fmla="*/ 6786282 w 12262550"/>
              <a:gd name="connsiteY14" fmla="*/ 44302 h 466713"/>
              <a:gd name="connsiteX15" fmla="*/ 7055223 w 12262550"/>
              <a:gd name="connsiteY15" fmla="*/ 44302 h 466713"/>
              <a:gd name="connsiteX16" fmla="*/ 7351059 w 12262550"/>
              <a:gd name="connsiteY16" fmla="*/ 26373 h 466713"/>
              <a:gd name="connsiteX17" fmla="*/ 8319247 w 12262550"/>
              <a:gd name="connsiteY17" fmla="*/ 447714 h 466713"/>
              <a:gd name="connsiteX18" fmla="*/ 9170894 w 12262550"/>
              <a:gd name="connsiteY18" fmla="*/ 250490 h 466713"/>
              <a:gd name="connsiteX19" fmla="*/ 9421906 w 12262550"/>
              <a:gd name="connsiteY19" fmla="*/ 322208 h 466713"/>
              <a:gd name="connsiteX20" fmla="*/ 9672917 w 12262550"/>
              <a:gd name="connsiteY20" fmla="*/ 232561 h 466713"/>
              <a:gd name="connsiteX21" fmla="*/ 10282517 w 12262550"/>
              <a:gd name="connsiteY21" fmla="*/ 295314 h 466713"/>
              <a:gd name="connsiteX22" fmla="*/ 10784541 w 12262550"/>
              <a:gd name="connsiteY22" fmla="*/ 250490 h 466713"/>
              <a:gd name="connsiteX23" fmla="*/ 11134164 w 12262550"/>
              <a:gd name="connsiteY23" fmla="*/ 286349 h 466713"/>
              <a:gd name="connsiteX24" fmla="*/ 11367247 w 12262550"/>
              <a:gd name="connsiteY24" fmla="*/ 250490 h 466713"/>
              <a:gd name="connsiteX25" fmla="*/ 12218894 w 12262550"/>
              <a:gd name="connsiteY25" fmla="*/ 250490 h 466713"/>
              <a:gd name="connsiteX26" fmla="*/ 12147176 w 12262550"/>
              <a:gd name="connsiteY26" fmla="*/ 214632 h 466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262550" h="466713">
                <a:moveTo>
                  <a:pt x="0" y="340137"/>
                </a:moveTo>
                <a:cubicBezTo>
                  <a:pt x="138206" y="408119"/>
                  <a:pt x="276412" y="476102"/>
                  <a:pt x="421341" y="465643"/>
                </a:cubicBezTo>
                <a:cubicBezTo>
                  <a:pt x="566270" y="455184"/>
                  <a:pt x="753035" y="296807"/>
                  <a:pt x="869576" y="277384"/>
                </a:cubicBezTo>
                <a:cubicBezTo>
                  <a:pt x="986117" y="257961"/>
                  <a:pt x="1030941" y="350596"/>
                  <a:pt x="1120588" y="349102"/>
                </a:cubicBezTo>
                <a:cubicBezTo>
                  <a:pt x="1210235" y="347608"/>
                  <a:pt x="1280459" y="277385"/>
                  <a:pt x="1407459" y="268420"/>
                </a:cubicBezTo>
                <a:cubicBezTo>
                  <a:pt x="1534459" y="259455"/>
                  <a:pt x="1701800" y="301290"/>
                  <a:pt x="1882588" y="295314"/>
                </a:cubicBezTo>
                <a:cubicBezTo>
                  <a:pt x="2063376" y="289338"/>
                  <a:pt x="2342776" y="238537"/>
                  <a:pt x="2492188" y="232561"/>
                </a:cubicBezTo>
                <a:cubicBezTo>
                  <a:pt x="2641600" y="226585"/>
                  <a:pt x="2680447" y="256467"/>
                  <a:pt x="2779059" y="259455"/>
                </a:cubicBezTo>
                <a:cubicBezTo>
                  <a:pt x="2877671" y="262443"/>
                  <a:pt x="2844800" y="217619"/>
                  <a:pt x="3083859" y="250490"/>
                </a:cubicBezTo>
                <a:cubicBezTo>
                  <a:pt x="3322918" y="283361"/>
                  <a:pt x="3872752" y="486561"/>
                  <a:pt x="4213411" y="456679"/>
                </a:cubicBezTo>
                <a:cubicBezTo>
                  <a:pt x="4554070" y="426797"/>
                  <a:pt x="4926105" y="110043"/>
                  <a:pt x="5127811" y="71196"/>
                </a:cubicBezTo>
                <a:cubicBezTo>
                  <a:pt x="5329517" y="32349"/>
                  <a:pt x="5334000" y="223596"/>
                  <a:pt x="5423647" y="223596"/>
                </a:cubicBezTo>
                <a:cubicBezTo>
                  <a:pt x="5513294" y="223596"/>
                  <a:pt x="5534212" y="84643"/>
                  <a:pt x="5665694" y="71196"/>
                </a:cubicBezTo>
                <a:cubicBezTo>
                  <a:pt x="5797176" y="57749"/>
                  <a:pt x="6025776" y="147396"/>
                  <a:pt x="6212541" y="142914"/>
                </a:cubicBezTo>
                <a:cubicBezTo>
                  <a:pt x="6399306" y="138432"/>
                  <a:pt x="6645835" y="60737"/>
                  <a:pt x="6786282" y="44302"/>
                </a:cubicBezTo>
                <a:cubicBezTo>
                  <a:pt x="6926729" y="27867"/>
                  <a:pt x="6961094" y="47290"/>
                  <a:pt x="7055223" y="44302"/>
                </a:cubicBezTo>
                <a:cubicBezTo>
                  <a:pt x="7149352" y="41314"/>
                  <a:pt x="7140388" y="-40862"/>
                  <a:pt x="7351059" y="26373"/>
                </a:cubicBezTo>
                <a:cubicBezTo>
                  <a:pt x="7561730" y="93608"/>
                  <a:pt x="8015941" y="410361"/>
                  <a:pt x="8319247" y="447714"/>
                </a:cubicBezTo>
                <a:cubicBezTo>
                  <a:pt x="8622553" y="485067"/>
                  <a:pt x="8987118" y="271408"/>
                  <a:pt x="9170894" y="250490"/>
                </a:cubicBezTo>
                <a:cubicBezTo>
                  <a:pt x="9354671" y="229572"/>
                  <a:pt x="9338236" y="325196"/>
                  <a:pt x="9421906" y="322208"/>
                </a:cubicBezTo>
                <a:cubicBezTo>
                  <a:pt x="9505576" y="319220"/>
                  <a:pt x="9529482" y="237043"/>
                  <a:pt x="9672917" y="232561"/>
                </a:cubicBezTo>
                <a:cubicBezTo>
                  <a:pt x="9816352" y="228079"/>
                  <a:pt x="10097246" y="292326"/>
                  <a:pt x="10282517" y="295314"/>
                </a:cubicBezTo>
                <a:cubicBezTo>
                  <a:pt x="10467788" y="298302"/>
                  <a:pt x="10642600" y="251984"/>
                  <a:pt x="10784541" y="250490"/>
                </a:cubicBezTo>
                <a:cubicBezTo>
                  <a:pt x="10926482" y="248996"/>
                  <a:pt x="11037046" y="286349"/>
                  <a:pt x="11134164" y="286349"/>
                </a:cubicBezTo>
                <a:cubicBezTo>
                  <a:pt x="11231282" y="286349"/>
                  <a:pt x="11186459" y="256466"/>
                  <a:pt x="11367247" y="250490"/>
                </a:cubicBezTo>
                <a:cubicBezTo>
                  <a:pt x="11548035" y="244514"/>
                  <a:pt x="12088906" y="256466"/>
                  <a:pt x="12218894" y="250490"/>
                </a:cubicBezTo>
                <a:cubicBezTo>
                  <a:pt x="12348882" y="244514"/>
                  <a:pt x="12147176" y="214632"/>
                  <a:pt x="12147176" y="214632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38" name="Picture 14" descr="Vector illustration of Cute blue bird cartoon Stock Vector Image &amp; Art ...">
            <a:extLst>
              <a:ext uri="{FF2B5EF4-FFF2-40B4-BE49-F238E27FC236}">
                <a16:creationId xmlns:a16="http://schemas.microsoft.com/office/drawing/2014/main" id="{7B9F86E6-0B46-B6D0-B065-CD6C696071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26"/>
          <a:stretch/>
        </p:blipFill>
        <p:spPr bwMode="auto">
          <a:xfrm>
            <a:off x="7302803" y="4029115"/>
            <a:ext cx="1987228" cy="215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Green bird cartoon waving stock illustration. Illustration of icon ...">
            <a:extLst>
              <a:ext uri="{FF2B5EF4-FFF2-40B4-BE49-F238E27FC236}">
                <a16:creationId xmlns:a16="http://schemas.microsoft.com/office/drawing/2014/main" id="{54867E64-2F53-9858-9CB4-6A2532AAD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56" y="4212518"/>
            <a:ext cx="2058418" cy="215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218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zak</dc:creator>
  <cp:lastModifiedBy>zak</cp:lastModifiedBy>
  <cp:revision>2</cp:revision>
  <dcterms:created xsi:type="dcterms:W3CDTF">2025-01-17T12:01:04Z</dcterms:created>
  <dcterms:modified xsi:type="dcterms:W3CDTF">2025-01-17T12:10:39Z</dcterms:modified>
</cp:coreProperties>
</file>