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9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A4F96C-A96A-ED9D-8851-4B4B382A3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4086" y="1627684"/>
            <a:ext cx="10083825" cy="1405467"/>
          </a:xfr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cs-CZ" sz="8000" b="1" dirty="0">
                <a:highlight>
                  <a:srgbClr val="000000"/>
                </a:highlight>
              </a:rPr>
              <a:t>EKO FARMA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9ED486A-C3E4-0AC7-A5D7-826F6784D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7135" y="3429000"/>
            <a:ext cx="7197726" cy="1405467"/>
          </a:xfrm>
        </p:spPr>
        <p:txBody>
          <a:bodyPr>
            <a:normAutofit/>
          </a:bodyPr>
          <a:lstStyle/>
          <a:p>
            <a:pPr algn="ctr"/>
            <a:r>
              <a:rPr lang="cs-CZ" sz="2800" dirty="0"/>
              <a:t>HOTÁK</a:t>
            </a:r>
          </a:p>
        </p:txBody>
      </p:sp>
      <p:pic>
        <p:nvPicPr>
          <p:cNvPr id="3074" name="Picture 2" descr="Největší problém českých zemědělců jsou vyděračské podmínky obchodů">
            <a:extLst>
              <a:ext uri="{FF2B5EF4-FFF2-40B4-BE49-F238E27FC236}">
                <a16:creationId xmlns:a16="http://schemas.microsoft.com/office/drawing/2014/main" xmlns="" id="{01C39168-D39C-3437-1450-9A5DB6D6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59262" y="4169508"/>
            <a:ext cx="4032738" cy="2688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Čmelíkovitost - Veterinární průvodce">
            <a:extLst>
              <a:ext uri="{FF2B5EF4-FFF2-40B4-BE49-F238E27FC236}">
                <a16:creationId xmlns:a16="http://schemas.microsoft.com/office/drawing/2014/main" xmlns="" id="{12E4BF33-41E3-D91F-5A0F-7B9F4883F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4" y="4155193"/>
            <a:ext cx="3840484" cy="270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282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01EDC08-1BDD-AFAB-3AD9-BF1E8582D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410" y="781427"/>
            <a:ext cx="10131425" cy="895643"/>
          </a:xfrm>
        </p:spPr>
        <p:txBody>
          <a:bodyPr>
            <a:normAutofit fontScale="90000"/>
          </a:bodyPr>
          <a:lstStyle/>
          <a:p>
            <a:r>
              <a:rPr lang="cs-CZ" sz="5400" b="1" i="1" dirty="0"/>
              <a:t>VÝHODY EKO-FAREM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4E10909-B826-39E9-ECED-EC9E87A22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9618"/>
            <a:ext cx="10131425" cy="3649133"/>
          </a:xfrm>
        </p:spPr>
        <p:txBody>
          <a:bodyPr/>
          <a:lstStyle/>
          <a:p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Lokální trh: Vlastní výrobky</a:t>
            </a:r>
          </a:p>
          <a:p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Biodiverzita:</a:t>
            </a:r>
            <a:r>
              <a:rPr lang="cs-CZ" altLang="cs-CZ" sz="3600" b="1" dirty="0">
                <a:solidFill>
                  <a:schemeClr val="bg1"/>
                </a:solidFill>
                <a:latin typeface="Arial" panose="020B0604020202020204" pitchFamily="34" charset="0"/>
              </a:rPr>
              <a:t> Různorodé plodiny / zvířata</a:t>
            </a:r>
          </a:p>
          <a:p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Ekologická udržitelnost: menší dopad na životní prostředí</a:t>
            </a:r>
          </a:p>
          <a:p>
            <a:r>
              <a:rPr kumimoji="0" lang="cs-CZ" altLang="cs-CZ" sz="3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Kvalita produktů: </a:t>
            </a:r>
            <a:r>
              <a:rPr lang="cs-CZ" altLang="cs-CZ" sz="3600" b="1" dirty="0">
                <a:solidFill>
                  <a:schemeClr val="bg1"/>
                </a:solidFill>
                <a:latin typeface="Arial" panose="020B0604020202020204" pitchFamily="34" charset="0"/>
              </a:rPr>
              <a:t>Zaměření na kvalitu</a:t>
            </a:r>
            <a:endParaRPr kumimoji="0" lang="cs-CZ" altLang="cs-CZ" sz="3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372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E913CC2-01B2-B688-87E7-77788BEC8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468923"/>
            <a:ext cx="10131425" cy="1456267"/>
          </a:xfrm>
        </p:spPr>
        <p:txBody>
          <a:bodyPr>
            <a:normAutofit/>
          </a:bodyPr>
          <a:lstStyle/>
          <a:p>
            <a:r>
              <a:rPr lang="cs-CZ" sz="4800" b="1" i="1" dirty="0"/>
              <a:t>nevýhody EKO-FAREM</a:t>
            </a:r>
            <a:endParaRPr lang="cs-CZ" sz="48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21D6AC55-784D-7128-C1B8-218FD1036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Nižší efektivita výroby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Omezené zdroje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Zranitelnost (Přírodní katastrofy)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Omezený trhový dosah (místní prodej)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Práce a časová náročnost (provoz vyžaduje více času)</a:t>
            </a:r>
          </a:p>
        </p:txBody>
      </p:sp>
      <p:pic>
        <p:nvPicPr>
          <p:cNvPr id="2050" name="Picture 2" descr="Bojuješ sama se sebou? To přece nemůžeš vyhrát! : Táňa Rovnerová - psychologie výživy Plzeň">
            <a:extLst>
              <a:ext uri="{FF2B5EF4-FFF2-40B4-BE49-F238E27FC236}">
                <a16:creationId xmlns:a16="http://schemas.microsoft.com/office/drawing/2014/main" xmlns="" id="{53851286-EA58-A0DB-97AB-89063AE497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1170" y="0"/>
            <a:ext cx="372083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1049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3C4325-CD19-5BC4-F7ED-27016BF95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i="1" dirty="0"/>
              <a:t>POROVNÁNÍ S NORMÁLNÍMI </a:t>
            </a:r>
            <a:endParaRPr lang="cs-CZ" sz="4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C86EBDE-1147-749E-B139-DA80BF9FA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Velikost a měřítko</a:t>
            </a:r>
            <a:r>
              <a:rPr lang="cs-CZ" sz="36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(počet zvířat)</a:t>
            </a:r>
            <a:endParaRPr lang="cs-C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60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Metody hospodaření (malá/velká plocha pro zvířata)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Kvalita produktů</a:t>
            </a:r>
          </a:p>
          <a:p>
            <a: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Vztah s komunitou (lidmi kolem)</a:t>
            </a:r>
          </a:p>
        </p:txBody>
      </p:sp>
    </p:spTree>
    <p:extLst>
      <p:ext uri="{BB962C8B-B14F-4D97-AF65-F5344CB8AC3E}">
        <p14:creationId xmlns:p14="http://schemas.microsoft.com/office/powerpoint/2010/main" xmlns="" val="1714111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7C3116-C5C1-A89B-6944-5880DB2F5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EKOFARMY NA ZNOJEMSKU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3B324869-C447-BE1A-609D-BE190880D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981450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Biofarma Znojmo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Ekofarma Podivín</a:t>
            </a:r>
          </a:p>
          <a:p>
            <a:r>
              <a:rPr lang="cs-CZ" sz="2800" b="1" dirty="0" err="1">
                <a:solidFill>
                  <a:schemeClr val="bg1"/>
                </a:solidFill>
              </a:rPr>
              <a:t>Bioovocnářství</a:t>
            </a:r>
            <a:r>
              <a:rPr lang="cs-CZ" sz="2800" b="1" dirty="0">
                <a:solidFill>
                  <a:schemeClr val="bg1"/>
                </a:solidFill>
              </a:rPr>
              <a:t> Hruška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Ekofarma Radovesice</a:t>
            </a:r>
          </a:p>
          <a:p>
            <a:r>
              <a:rPr lang="cs-CZ" sz="2800" b="1" dirty="0" err="1">
                <a:solidFill>
                  <a:schemeClr val="bg1"/>
                </a:solidFill>
              </a:rPr>
              <a:t>Biovinice</a:t>
            </a:r>
            <a:r>
              <a:rPr lang="cs-CZ" sz="2800" b="1" dirty="0">
                <a:solidFill>
                  <a:schemeClr val="bg1"/>
                </a:solidFill>
              </a:rPr>
              <a:t> Pavlov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Ekologické hospodářství </a:t>
            </a:r>
            <a:r>
              <a:rPr lang="cs-CZ" sz="2800" b="1" dirty="0" err="1">
                <a:solidFill>
                  <a:schemeClr val="bg1"/>
                </a:solidFill>
              </a:rPr>
              <a:t>Palava</a:t>
            </a:r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Biofarma Moravský Žižkov</a:t>
            </a:r>
          </a:p>
          <a:p>
            <a:r>
              <a:rPr lang="cs-CZ" sz="2800" b="1" dirty="0">
                <a:solidFill>
                  <a:schemeClr val="bg1"/>
                </a:solidFill>
              </a:rPr>
              <a:t>Ekologické zemědělství Nový </a:t>
            </a:r>
            <a:r>
              <a:rPr lang="cs-CZ" sz="2800" b="1" dirty="0" err="1">
                <a:solidFill>
                  <a:schemeClr val="bg1"/>
                </a:solidFill>
              </a:rPr>
              <a:t>Šaldorf</a:t>
            </a:r>
            <a:endParaRPr lang="cs-CZ" sz="24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Thin Rind Dixie Watermelon">
            <a:extLst>
              <a:ext uri="{FF2B5EF4-FFF2-40B4-BE49-F238E27FC236}">
                <a16:creationId xmlns:a16="http://schemas.microsoft.com/office/drawing/2014/main" xmlns="" id="{7588F720-32D4-EA3A-90DB-DA88FB5D2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876550"/>
            <a:ext cx="5476875" cy="398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801815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61DDDE80-2DFA-4F2A-B66F-72059846BD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Nebe</Template>
  <TotalTime>21</TotalTime>
  <Words>109</Words>
  <Application>Microsoft Office PowerPoint</Application>
  <PresentationFormat>Vlastní</PresentationFormat>
  <Paragraphs>27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Nebe</vt:lpstr>
      <vt:lpstr>EKO FARMA</vt:lpstr>
      <vt:lpstr>VÝHODY EKO-FAREM</vt:lpstr>
      <vt:lpstr>nevýhody EKO-FAREM</vt:lpstr>
      <vt:lpstr>POROVNÁNÍ S NORMÁLNÍMI </vt:lpstr>
      <vt:lpstr>EKOFARMY NA ZNOJEMSKU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 FARMA</dc:title>
  <dc:creator>zak</dc:creator>
  <cp:lastModifiedBy>Alena</cp:lastModifiedBy>
  <cp:revision>2</cp:revision>
  <dcterms:created xsi:type="dcterms:W3CDTF">2024-05-06T08:54:49Z</dcterms:created>
  <dcterms:modified xsi:type="dcterms:W3CDTF">2024-05-25T07:14:00Z</dcterms:modified>
</cp:coreProperties>
</file>