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FDA0F-3A88-0533-FC5B-45B2CE71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B0B273-BBD5-2968-53C6-BB47843E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93B3EF-55AE-C40E-4300-1EF11699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F037DC-088F-FF5B-72B4-2A0A62A7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97A730-2E8C-30EA-8C08-E7838280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8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072DF-1B49-7471-4044-2DF373FA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6E7DD9-B81A-AC3F-FC72-22CF40DDB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9D0B0F-8459-1825-5428-34C04A5E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C7C80D-1EF8-C2E2-B2E3-1F0A06C1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26F789-26E5-F722-5BD6-8EA449D8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9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785FB8-ADE9-08E7-0D83-21A95FAAC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FE0833-D5A2-B999-6EBF-08721910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6CFC09-8DC9-9F09-B16E-4522C25E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B69D18-80A1-A40C-6BBD-ECDD940C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0B73A-8E63-82EB-5712-70971C6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5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20280-F10C-1280-A1DA-3FD2661A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6888D-2346-0C5F-9FD3-493082F9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AA238F-34EB-6616-0DCC-A3B5C5D1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C6EC4-CC90-059D-27FB-270BA383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BA514-E225-8595-40E4-165BAB22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5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8C6B2-0CD7-920E-A4CE-7509A800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DEAFA1-7E0C-9696-709F-0AFF3D5B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1D9E6-2B45-97B3-D35A-0869983E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FF6540-50E2-48DF-3521-856A01C8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E4E57-B175-9DDA-368F-6118C727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1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F854D-66C7-4BE8-46B9-C2CDE20A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044CB-2C94-16D2-93B1-FEF861E90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1005D3-57CF-C26F-CA98-56F1DB5F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1F160C-79F3-8D6D-A4AE-89351AEB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079ACF-18E3-9372-457D-526D34A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FF52F0-FC5A-582D-9CEA-A793EE77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1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8A98F-0532-B559-CACC-36CE16F9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CBCEBD-2521-BEF8-B6BA-9F2F50C3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4C819-FFCB-B748-7234-0ADE05E7C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F140A1-161A-549F-E341-B83993080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CCE42E-AF24-59BA-5F1C-6F6A9E915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4749BC-F573-1F7B-5976-6188F1DB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FCC4AB-9E5C-2701-1D39-A49173F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F8B523-2675-201D-9B37-13D6554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44FFF-18C1-66E1-8276-D5305011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9FA5D8-DFBE-BFA6-F2DE-D3CE49AA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AC8B02-6134-7BA8-145E-51486397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79F82-9914-0BEE-4DA6-A203B48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99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FBA14-FC93-58F2-E4A7-FADBA63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EE475F-7703-084F-D966-D5EBA27B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B35AFE-DC32-FB41-3996-DE1CDACB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2AD9D-B952-386C-B6C2-F7D2A693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87295-BE38-F634-5646-2FA4BCC2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D61AF0-8F61-D0D4-23A8-DD1A7AFD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502CBC-98EE-F649-B055-BE9F8BE1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DCDE1A-E2CF-45C2-631C-D367E0B6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822189-D9CE-AF71-7445-9804F711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60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F6C22-DB3F-91BC-3D5A-81990605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81A1F7-A8C1-0DBD-442E-023C7F5FB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63EAF0-E4DD-0DEA-4BB2-652AED14A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8F32F0-D946-BF90-FD0F-85FBBFA2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645372-9690-9A19-8B46-8F19C4FD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9AED9E-9BC6-D2D8-CE5E-E051B64A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9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8F47BB-3418-4983-DD47-2748EA87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BA15B-03B1-B272-431E-706BAF4F4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E27DB-007A-F9A3-DB73-B8BF8DD6F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E265-4FC3-44B1-ACBF-09230FD8CC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8608C-FC89-57CE-FECD-78E8C8EA5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97E257-B0B4-F5FF-332F-C547BA8CF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6404-219F-4697-A4B7-A1065E4F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8. března slavíme Světový den recyklace | REMA Systém">
            <a:extLst>
              <a:ext uri="{FF2B5EF4-FFF2-40B4-BE49-F238E27FC236}">
                <a16:creationId xmlns:a16="http://schemas.microsoft.com/office/drawing/2014/main" id="{7FC99213-E044-2B85-465D-96CE06AA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6033B6-42DB-DDB0-5D28-3A8243069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471" y="2911148"/>
            <a:ext cx="4428565" cy="910198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RECYKLACE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8DFFE9-3E89-6B65-7433-75C9E7EC8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3036" y="4876799"/>
            <a:ext cx="2581835" cy="35410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Landová Kateřina</a:t>
            </a:r>
          </a:p>
        </p:txBody>
      </p:sp>
    </p:spTree>
    <p:extLst>
      <p:ext uri="{BB962C8B-B14F-4D97-AF65-F5344CB8AC3E}">
        <p14:creationId xmlns:p14="http://schemas.microsoft.com/office/powerpoint/2010/main" val="340968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6562E-764B-53E0-1F46-570DEC4C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Proč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D07A1-F4BC-223D-6C46-5B1A23E0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šetření přírodních zdrojů</a:t>
            </a:r>
          </a:p>
          <a:p>
            <a:r>
              <a:rPr lang="cs-CZ" dirty="0"/>
              <a:t>úspora energie</a:t>
            </a:r>
          </a:p>
          <a:p>
            <a:r>
              <a:rPr lang="cs-CZ" dirty="0"/>
              <a:t>snižování odpadu</a:t>
            </a:r>
          </a:p>
        </p:txBody>
      </p:sp>
      <p:pic>
        <p:nvPicPr>
          <p:cNvPr id="3074" name="Picture 2" descr="Kompletní průvodce efektivní recyklací plastů">
            <a:extLst>
              <a:ext uri="{FF2B5EF4-FFF2-40B4-BE49-F238E27FC236}">
                <a16:creationId xmlns:a16="http://schemas.microsoft.com/office/drawing/2014/main" id="{1C4754B4-2458-56A0-0A2F-BC021C14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1" y="3429000"/>
            <a:ext cx="8005484" cy="30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A0786-0C08-FDA4-0383-08A51FE4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Jak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EEB06-C203-740F-021B-47ECBBDE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papír</a:t>
            </a:r>
          </a:p>
          <a:p>
            <a:r>
              <a:rPr lang="cs-CZ" dirty="0">
                <a:solidFill>
                  <a:srgbClr val="FFFF00"/>
                </a:solidFill>
              </a:rPr>
              <a:t>plast</a:t>
            </a:r>
          </a:p>
          <a:p>
            <a:r>
              <a:rPr lang="cs-CZ" dirty="0">
                <a:solidFill>
                  <a:srgbClr val="00B050"/>
                </a:solidFill>
              </a:rPr>
              <a:t>sklo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kovy</a:t>
            </a:r>
          </a:p>
          <a:p>
            <a:r>
              <a:rPr lang="cs-CZ" dirty="0">
                <a:solidFill>
                  <a:srgbClr val="996633"/>
                </a:solidFill>
              </a:rPr>
              <a:t>bioodpad</a:t>
            </a:r>
          </a:p>
          <a:p>
            <a:r>
              <a:rPr lang="cs-CZ" dirty="0">
                <a:solidFill>
                  <a:srgbClr val="FF0000"/>
                </a:solidFill>
              </a:rPr>
              <a:t>nebezpečný odpad</a:t>
            </a:r>
          </a:p>
        </p:txBody>
      </p:sp>
      <p:pic>
        <p:nvPicPr>
          <p:cNvPr id="2052" name="Picture 4" descr="Nejlepší Plastová popelnice 120 l. vhoz plast na trhu | Výhodně na ...">
            <a:extLst>
              <a:ext uri="{FF2B5EF4-FFF2-40B4-BE49-F238E27FC236}">
                <a16:creationId xmlns:a16="http://schemas.microsoft.com/office/drawing/2014/main" id="{1728C459-E27B-E3DA-29D8-7EED970D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76" y="864533"/>
            <a:ext cx="1946462" cy="19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stová popelnice 240 l. vhoz papír - Ekovovyroba.cz">
            <a:extLst>
              <a:ext uri="{FF2B5EF4-FFF2-40B4-BE49-F238E27FC236}">
                <a16:creationId xmlns:a16="http://schemas.microsoft.com/office/drawing/2014/main" id="{4C3E1C6A-913A-C1D3-6033-1DD71E0AB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13876" r="32941" b="21287"/>
          <a:stretch>
            <a:fillRect/>
          </a:stretch>
        </p:blipFill>
        <p:spPr bwMode="auto">
          <a:xfrm>
            <a:off x="5459505" y="580125"/>
            <a:ext cx="1488141" cy="22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elená plastová popelnice na sklo DOPNER 120 l s vhozem - Dopner.cz">
            <a:extLst>
              <a:ext uri="{FF2B5EF4-FFF2-40B4-BE49-F238E27FC236}">
                <a16:creationId xmlns:a16="http://schemas.microsoft.com/office/drawing/2014/main" id="{ED6B2F3A-8B9B-9659-24AB-D73E889D7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t="19988" r="30597" b="6830"/>
          <a:stretch>
            <a:fillRect/>
          </a:stretch>
        </p:blipFill>
        <p:spPr bwMode="auto">
          <a:xfrm>
            <a:off x="9966491" y="789967"/>
            <a:ext cx="1387309" cy="19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Šedá plastová popelnice na kovové obaly DOPNER 120 l se zámkem a vhozem ...">
            <a:extLst>
              <a:ext uri="{FF2B5EF4-FFF2-40B4-BE49-F238E27FC236}">
                <a16:creationId xmlns:a16="http://schemas.microsoft.com/office/drawing/2014/main" id="{101F6FD8-54A7-E1A1-06C6-2314F4056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5" t="22613" r="36275" b="5324"/>
          <a:stretch>
            <a:fillRect/>
          </a:stretch>
        </p:blipFill>
        <p:spPr bwMode="auto">
          <a:xfrm>
            <a:off x="5589366" y="3150097"/>
            <a:ext cx="1474822" cy="26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AVOBAL Plastová popelnice na bioodpad 240 l, hnědá od 1 198 Kč ...">
            <a:extLst>
              <a:ext uri="{FF2B5EF4-FFF2-40B4-BE49-F238E27FC236}">
                <a16:creationId xmlns:a16="http://schemas.microsoft.com/office/drawing/2014/main" id="{F4A91A14-73C9-441B-AE6E-C2F60445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98" y="3150097"/>
            <a:ext cx="2418883" cy="24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enta al por mayor bote de basura amarillo-Compre online los mejores ...">
            <a:extLst>
              <a:ext uri="{FF2B5EF4-FFF2-40B4-BE49-F238E27FC236}">
                <a16:creationId xmlns:a16="http://schemas.microsoft.com/office/drawing/2014/main" id="{C2D3D3BF-683B-9E84-64AF-FCD2CA83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063" y="3309874"/>
            <a:ext cx="1626347" cy="2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EBCAA-D396-15C6-4243-C04187AA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Následky netřídění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3AA79-A581-249E-2D57-4B23671D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znečištění životního prostředí</a:t>
            </a:r>
          </a:p>
          <a:p>
            <a:r>
              <a:rPr lang="cs-CZ" dirty="0"/>
              <a:t>ztráta cenných surovin</a:t>
            </a:r>
          </a:p>
          <a:p>
            <a:r>
              <a:rPr lang="cs-CZ" dirty="0"/>
              <a:t>ohrožení zdraví lidí</a:t>
            </a:r>
          </a:p>
        </p:txBody>
      </p:sp>
      <p:pic>
        <p:nvPicPr>
          <p:cNvPr id="1026" name="Picture 2" descr="Angry Face Emoji - what it means and how to use it">
            <a:extLst>
              <a:ext uri="{FF2B5EF4-FFF2-40B4-BE49-F238E27FC236}">
                <a16:creationId xmlns:a16="http://schemas.microsoft.com/office/drawing/2014/main" id="{60734F1D-E378-233C-6027-87BF50A2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9" y="2645335"/>
            <a:ext cx="6518338" cy="3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8B699-0211-5366-6A41-3AFE4985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2C58F-1B1B-2F12-9103-2A7C284C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b="1" dirty="0"/>
              <a:t>DĚKUJI ZA POZORNOST</a:t>
            </a:r>
          </a:p>
        </p:txBody>
      </p:sp>
      <p:pic>
        <p:nvPicPr>
          <p:cNvPr id="2050" name="Picture 2" descr="Capybara Emoji Packs">
            <a:extLst>
              <a:ext uri="{FF2B5EF4-FFF2-40B4-BE49-F238E27FC236}">
                <a16:creationId xmlns:a16="http://schemas.microsoft.com/office/drawing/2014/main" id="{D17602BC-C357-6733-DBE7-E135B375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92" y="3200400"/>
            <a:ext cx="3157127" cy="30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25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Motiv Office</vt:lpstr>
      <vt:lpstr>RECYKLACE</vt:lpstr>
      <vt:lpstr>Proč recyklovat?</vt:lpstr>
      <vt:lpstr>Jak recyklovat?</vt:lpstr>
      <vt:lpstr>Následky netřídění odpadu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2025-10-06T07:29:59Z</dcterms:created>
  <dcterms:modified xsi:type="dcterms:W3CDTF">2025-10-06T09:44:52Z</dcterms:modified>
</cp:coreProperties>
</file>