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D94414-15DE-B1E3-4097-AF5F22571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6A0F2D6-A9A1-C585-9E00-89D1C6778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276BD1-AC8B-6948-ACCD-EA8AA2D6F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3C8EDD-CD0B-E5D8-172E-4D1113BB7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AB4572-7E51-F9A3-218D-C6A4DA53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97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0A4024-096A-1AB8-6EEE-991943198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E868010-389D-60D6-1E9F-2BDDFDD65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4202EF-773B-53FC-0125-53979A2C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0415C4-119B-F6EE-5109-2EEA596D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051258-BC73-5728-BD79-A99E3F153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66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FE3AD73-5ACD-9C7E-4725-9CA7CED71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6F09D2B-D488-77A8-D4D8-678EEA062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053AC9-BF69-F251-34E9-FD8D22F1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88F13D-267D-226F-B57F-C95EDC41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9D4A8B-74E9-AD7C-EC0C-70269EFA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55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690145-F68C-3260-A5C2-B381ADFA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87E3A-0E7B-820C-0171-0F50738EB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C74AEB-746B-FF76-73DC-33AD086B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C135B4-0D84-007B-B359-C0BE280A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54466F-4127-FE2E-496E-FA4DA7157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65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E1919-423F-F7F8-F1EC-BFF453B28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54C065-55EA-40B8-52C8-0710E8954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A21912-C03F-CA32-CF7B-B7DC9A4F9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5BD963-11CE-69A8-F5D1-9D68519A1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9EB36C-F49E-15D2-648F-0E4D732AB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8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7A28B-D256-7E0C-1CEC-869F2BB27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2EBC4B-AAD4-FFF4-B8C4-63D5B1A62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051D63-BF75-0723-C9EF-2815E85D1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B26E86-F7AB-D427-BE54-E4BF65FB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FE8B22-907A-732A-405C-8E738775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039750-BC18-0708-A120-9B86D900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10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7C98F9-F46C-5129-2098-8EAE4B98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7C34A84-6B35-2CEA-DE3F-450D7330B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C60B8B5-41E1-CD2A-C619-AF4AC661F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3837D8C-88D7-8167-4348-F850371ED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E5F6B19-DC8D-41F4-C189-8E3849090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72BD6AF-F131-12EC-74B6-3A3660A0D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05C197B-BCB6-C8F6-46BF-2A46D1DE7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DD11967-F33D-4920-99C4-4FD73A24C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47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491E5A-8BE6-22F0-132D-1885DB2D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1C85FF3-2608-A97F-9791-96F1F6F4D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36BC858-B90F-DE92-3928-C5151562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E69022-B609-488B-1931-F7AC3DF24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69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6CD46C-81FB-683D-60D1-17ECB4E18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E8A12A0-1CF1-5D53-6BAC-D5BEFEC4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85D71D-AD22-D539-7AA4-88748F1FD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01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8989FB-D93F-AD9E-20B3-4FBA134A0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8F968B-CFAC-92EC-2962-EDA2C60D5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616AE55-BD83-5222-BCD0-5017EF218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2BD576-EDA3-82DA-535F-44B6880B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6F6540-3E09-4626-0B14-D8E46F2E7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544358-D894-4D29-782A-EE582EC5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04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117D7-6A5A-01B9-D2C9-DA08088BD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AF95006-93F0-F285-6D7A-B53748C224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A6669C7-2AE3-610F-70A2-63185D149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FD8876-77D3-6B1B-9D94-A74218FA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F6339D-3AA1-360B-E02E-E2BB48C2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AEA4774-AAA4-9432-8783-6709CCFE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1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CEBAB20-B998-05EC-00BD-F8C9FF5B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7A1C5D-1061-F07B-1F4E-6A3FDA9F0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E74A69-CE80-9A6E-619A-22CCD36DCE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F21B3-46EB-40BB-868B-DD4F98C81BEC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D3B5AF0-39C4-2CB1-43A2-0CF106F57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099615-F8DE-77FF-CF1B-ABBE64740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8B296-AFB1-4C1C-BC57-57DA5BF8A3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10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89583E-927A-FA14-B04A-CB44DA1D9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1073" y="372178"/>
            <a:ext cx="10142227" cy="2490413"/>
          </a:xfrm>
        </p:spPr>
        <p:txBody>
          <a:bodyPr>
            <a:noAutofit/>
          </a:bodyPr>
          <a:lstStyle/>
          <a:p>
            <a:r>
              <a:rPr lang="cs-CZ" sz="11000" b="1" dirty="0">
                <a:latin typeface="Arial Black" panose="020B0A04020102020204" pitchFamily="34" charset="0"/>
              </a:rPr>
              <a:t>RECYKLACE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1BA68CA-F6F5-6424-60FA-1DAF4555606D}"/>
              </a:ext>
            </a:extLst>
          </p:cNvPr>
          <p:cNvSpPr txBox="1"/>
          <p:nvPr/>
        </p:nvSpPr>
        <p:spPr>
          <a:xfrm>
            <a:off x="2650502" y="2978870"/>
            <a:ext cx="68909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600" dirty="0">
                <a:latin typeface="Arial Black" panose="020B0A04020102020204" pitchFamily="34" charset="0"/>
              </a:rPr>
              <a:t>DROBNÉHO ELEKTRA</a:t>
            </a:r>
            <a:br>
              <a:rPr lang="cs-CZ" sz="6600" dirty="0">
                <a:latin typeface="Arial Black" panose="020B0A04020102020204" pitchFamily="34" charset="0"/>
              </a:rPr>
            </a:br>
            <a:r>
              <a:rPr lang="cs-CZ" sz="6600" dirty="0">
                <a:latin typeface="Arial Black" panose="020B0A04020102020204" pitchFamily="34" charset="0"/>
              </a:rPr>
              <a:t> A BATERIÍ</a:t>
            </a:r>
          </a:p>
        </p:txBody>
      </p:sp>
      <p:pic>
        <p:nvPicPr>
          <p:cNvPr id="1038" name="Picture 14" descr="Dubatt Vision 2025 - Dubatt">
            <a:extLst>
              <a:ext uri="{FF2B5EF4-FFF2-40B4-BE49-F238E27FC236}">
                <a16:creationId xmlns:a16="http://schemas.microsoft.com/office/drawing/2014/main" id="{1823CCC1-D47A-C81E-5238-1647EEF94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52583"/>
            <a:ext cx="3506771" cy="280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4" descr="Dubatt Vision 2025 - Dubatt">
            <a:extLst>
              <a:ext uri="{FF2B5EF4-FFF2-40B4-BE49-F238E27FC236}">
                <a16:creationId xmlns:a16="http://schemas.microsoft.com/office/drawing/2014/main" id="{7203321F-5AB6-9369-2FCE-A3790AA04D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7" t="1546" r="5017"/>
          <a:stretch>
            <a:fillRect/>
          </a:stretch>
        </p:blipFill>
        <p:spPr bwMode="auto">
          <a:xfrm flipH="1">
            <a:off x="9043447" y="4095949"/>
            <a:ext cx="3148553" cy="27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CD65736-AC10-FC41-2168-61028677511F}"/>
              </a:ext>
            </a:extLst>
          </p:cNvPr>
          <p:cNvSpPr txBox="1"/>
          <p:nvPr/>
        </p:nvSpPr>
        <p:spPr>
          <a:xfrm>
            <a:off x="3385101" y="360901"/>
            <a:ext cx="8059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Arial Black" panose="020B0A04020102020204" pitchFamily="34" charset="0"/>
              </a:rPr>
              <a:t>RECYKLAČNÍ ZPRAVODAJ</a:t>
            </a:r>
          </a:p>
        </p:txBody>
      </p:sp>
    </p:spTree>
    <p:extLst>
      <p:ext uri="{BB962C8B-B14F-4D97-AF65-F5344CB8AC3E}">
        <p14:creationId xmlns:p14="http://schemas.microsoft.com/office/powerpoint/2010/main" val="165175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550B2-5170-6549-4259-50B1D0E3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8000" b="1" dirty="0">
                <a:latin typeface="Arial Black" panose="020B0A04020102020204" pitchFamily="34" charset="0"/>
              </a:rPr>
              <a:t>Proč třídit: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3518EE-7FFE-4AD7-F6A4-3CDA39EA2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Obsahují škodlivé látky</a:t>
            </a:r>
          </a:p>
          <a:p>
            <a:r>
              <a:rPr lang="cs-CZ" sz="4400" dirty="0"/>
              <a:t>Dají se získat cenné suroviny</a:t>
            </a:r>
          </a:p>
          <a:p>
            <a:r>
              <a:rPr lang="cs-CZ" sz="4400" dirty="0"/>
              <a:t>Životní prostředí</a:t>
            </a:r>
          </a:p>
          <a:p>
            <a:r>
              <a:rPr lang="cs-CZ" sz="4400" dirty="0"/>
              <a:t>Zákonná povinnost</a:t>
            </a:r>
          </a:p>
        </p:txBody>
      </p:sp>
      <p:pic>
        <p:nvPicPr>
          <p:cNvPr id="1026" name="Picture 2" descr="Světový den recyklace: Dbejte na baterie! - ECOBAT">
            <a:extLst>
              <a:ext uri="{FF2B5EF4-FFF2-40B4-BE49-F238E27FC236}">
                <a16:creationId xmlns:a16="http://schemas.microsoft.com/office/drawing/2014/main" id="{CB682468-F80B-FC18-F1DD-8F538689A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444" y="3980997"/>
            <a:ext cx="3298448" cy="2330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ZŠ U Krčského lesa | 2. Evropský den recyklace baterií">
            <a:extLst>
              <a:ext uri="{FF2B5EF4-FFF2-40B4-BE49-F238E27FC236}">
                <a16:creationId xmlns:a16="http://schemas.microsoft.com/office/drawing/2014/main" id="{FDB2712C-EE46-E625-D552-481075610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228" y="1027906"/>
            <a:ext cx="3377046" cy="264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98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5A2E75-0972-70A2-3421-4E5B9B05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866" y="327419"/>
            <a:ext cx="10515600" cy="1325563"/>
          </a:xfrm>
        </p:spPr>
        <p:txBody>
          <a:bodyPr>
            <a:normAutofit/>
          </a:bodyPr>
          <a:lstStyle/>
          <a:p>
            <a:r>
              <a:rPr lang="cs-CZ" sz="8000" dirty="0">
                <a:latin typeface="Arial Black" panose="020B0A04020102020204" pitchFamily="34" charset="0"/>
              </a:rPr>
              <a:t>Jak recyklovat: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059B51-6A5C-DDA6-D4E3-5315ABCEA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4400" dirty="0"/>
              <a:t>Nasbíráme doma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400" b="1" dirty="0"/>
              <a:t>NEVYHODÍME DO KOŠE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400" dirty="0"/>
              <a:t>Odneseme na sběrné místo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400" dirty="0"/>
              <a:t>Do školy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pic>
        <p:nvPicPr>
          <p:cNvPr id="2054" name="Picture 6" descr="Kontakty - ZŠ Dyjákovice">
            <a:extLst>
              <a:ext uri="{FF2B5EF4-FFF2-40B4-BE49-F238E27FC236}">
                <a16:creationId xmlns:a16="http://schemas.microsoft.com/office/drawing/2014/main" id="{755663EE-B4B6-EC1B-960D-836384DEF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388" y="4160958"/>
            <a:ext cx="3558274" cy="236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cyklace baterií: Co dokáže šikovná krabička Ecocheese – Nazeleno.cz">
            <a:extLst>
              <a:ext uri="{FF2B5EF4-FFF2-40B4-BE49-F238E27FC236}">
                <a16:creationId xmlns:a16="http://schemas.microsoft.com/office/drawing/2014/main" id="{442BDE90-19DD-5A81-8733-1B497AA13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072" y="2036949"/>
            <a:ext cx="3291728" cy="219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21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72E956-718F-535B-3242-7F28ADE3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93" y="144385"/>
            <a:ext cx="12111318" cy="1859601"/>
          </a:xfrm>
        </p:spPr>
        <p:txBody>
          <a:bodyPr>
            <a:noAutofit/>
          </a:bodyPr>
          <a:lstStyle/>
          <a:p>
            <a:r>
              <a:rPr lang="cs-CZ" sz="8000" dirty="0">
                <a:latin typeface="Arial Black" panose="020B0A04020102020204" pitchFamily="34" charset="0"/>
              </a:rPr>
              <a:t>Následky netřídění: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6219D4-94C8-CB21-0649-CF18F9C1B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8055"/>
            <a:ext cx="10515600" cy="4351338"/>
          </a:xfrm>
        </p:spPr>
        <p:txBody>
          <a:bodyPr>
            <a:normAutofit/>
          </a:bodyPr>
          <a:lstStyle/>
          <a:p>
            <a:r>
              <a:rPr lang="cs-CZ" sz="4400" dirty="0"/>
              <a:t>Znečištění přírody</a:t>
            </a:r>
          </a:p>
          <a:p>
            <a:r>
              <a:rPr lang="cs-CZ" sz="4400" dirty="0"/>
              <a:t>Ohrožení lidí, zvířat</a:t>
            </a:r>
          </a:p>
          <a:p>
            <a:r>
              <a:rPr lang="cs-CZ" sz="4400" dirty="0"/>
              <a:t>Riziko požáru</a:t>
            </a:r>
          </a:p>
          <a:p>
            <a:r>
              <a:rPr lang="cs-CZ" sz="4400" dirty="0"/>
              <a:t>Větší množství odpadu na skládkách</a:t>
            </a:r>
          </a:p>
        </p:txBody>
      </p:sp>
      <p:pic>
        <p:nvPicPr>
          <p:cNvPr id="3074" name="Picture 2" descr="Značka výstrahy - Nebezpečí požáru - Riziko úrazu elektrickým proudem | REO  AMOS">
            <a:extLst>
              <a:ext uri="{FF2B5EF4-FFF2-40B4-BE49-F238E27FC236}">
                <a16:creationId xmlns:a16="http://schemas.microsoft.com/office/drawing/2014/main" id="{6BD8FD39-EDB1-D4AB-B687-DAFD5B1B64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59" r="29613"/>
          <a:stretch>
            <a:fillRect/>
          </a:stretch>
        </p:blipFill>
        <p:spPr bwMode="auto">
          <a:xfrm>
            <a:off x="9920782" y="4487401"/>
            <a:ext cx="1517465" cy="207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Baterie na skládku nepatří – Pro města a obce">
            <a:extLst>
              <a:ext uri="{FF2B5EF4-FFF2-40B4-BE49-F238E27FC236}">
                <a16:creationId xmlns:a16="http://schemas.microsoft.com/office/drawing/2014/main" id="{AD822720-8643-0412-BC4D-8C57C819F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152" y="2193069"/>
            <a:ext cx="3339832" cy="1878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81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DCC5D286-87EC-8D62-5EAD-7AB8CB372331}"/>
              </a:ext>
            </a:extLst>
          </p:cNvPr>
          <p:cNvSpPr txBox="1"/>
          <p:nvPr/>
        </p:nvSpPr>
        <p:spPr>
          <a:xfrm>
            <a:off x="1080247" y="600177"/>
            <a:ext cx="1003150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0" dirty="0">
                <a:latin typeface="Arial Black" panose="020B0A04020102020204" pitchFamily="34" charset="0"/>
              </a:rPr>
              <a:t>DĚKUJI ZA POZORNOST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976930C-DD2D-86B6-356F-02519EE0CC65}"/>
              </a:ext>
            </a:extLst>
          </p:cNvPr>
          <p:cNvSpPr txBox="1"/>
          <p:nvPr/>
        </p:nvSpPr>
        <p:spPr>
          <a:xfrm>
            <a:off x="7996519" y="6177624"/>
            <a:ext cx="5020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latin typeface="Arial Black" panose="020B0A04020102020204" pitchFamily="34" charset="0"/>
              </a:rPr>
              <a:t>Markéta </a:t>
            </a:r>
            <a:r>
              <a:rPr lang="cs-CZ" sz="3200" dirty="0" err="1">
                <a:latin typeface="Arial Black" panose="020B0A04020102020204" pitchFamily="34" charset="0"/>
              </a:rPr>
              <a:t>Száková</a:t>
            </a:r>
            <a:endParaRPr lang="cs-CZ" sz="3200" dirty="0">
              <a:latin typeface="Arial Black" panose="020B0A04020102020204" pitchFamily="34" charset="0"/>
            </a:endParaRPr>
          </a:p>
        </p:txBody>
      </p:sp>
      <p:pic>
        <p:nvPicPr>
          <p:cNvPr id="3" name="Picture 2" descr="Love from the Heart Blue Emoji">
            <a:extLst>
              <a:ext uri="{FF2B5EF4-FFF2-40B4-BE49-F238E27FC236}">
                <a16:creationId xmlns:a16="http://schemas.microsoft.com/office/drawing/2014/main" id="{D151929A-C2F6-B662-5034-89E00BE10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735" y="4078052"/>
            <a:ext cx="27051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2247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59</Words>
  <Application>Microsoft Office PowerPoint</Application>
  <PresentationFormat>Širokoúhlá obrazovka</PresentationFormat>
  <Paragraphs>20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Motiv Office</vt:lpstr>
      <vt:lpstr>RECYKLACE</vt:lpstr>
      <vt:lpstr>Proč třídit:</vt:lpstr>
      <vt:lpstr>Jak recyklovat:</vt:lpstr>
      <vt:lpstr>Následky netřídění: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5</cp:revision>
  <dcterms:created xsi:type="dcterms:W3CDTF">2025-10-06T07:26:13Z</dcterms:created>
  <dcterms:modified xsi:type="dcterms:W3CDTF">2025-10-06T10:08:00Z</dcterms:modified>
</cp:coreProperties>
</file>