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93D86-039C-E9E1-2977-0088FA6F7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2AF4B5-034A-FF1B-C983-45FE4B0AF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56565F-425F-D7E7-19B1-F6D28B509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45B3-B739-4898-9CB9-C2B3C79A166E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43A566-3B3F-9903-9494-7046DDA2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341E30-53E5-5327-FFC5-E4154031B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09EB-DBBE-43CB-A36D-5BBC432E9C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15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54D077-D106-0A42-97C3-DDB2749D5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07BC93-7A07-15A9-534C-99F2277AB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FEA3E5-3E91-DFFA-3E14-11A7B94FE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45B3-B739-4898-9CB9-C2B3C79A166E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821999-DD52-DC33-2F4C-1357A7DA6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012413-03E0-A880-A7DA-D23F7ED0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09EB-DBBE-43CB-A36D-5BBC432E9C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D734DB4-3034-B359-5DB6-2A4216794A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0E1B53-AA02-188C-719B-BF9F5D48A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81F2E8-EE14-1D21-26E1-41825DE87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45B3-B739-4898-9CB9-C2B3C79A166E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D2D99F-BC71-3327-E0A7-B20377082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0F9B30-C583-E552-45EB-FF8A3D1D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09EB-DBBE-43CB-A36D-5BBC432E9C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36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EE54DB-1A89-803B-B8E3-022B47656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148D4E-3A23-3884-850C-23FB48696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0BE6A2-19D8-8F22-257D-9BB5D606D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45B3-B739-4898-9CB9-C2B3C79A166E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9B4801-3812-B4FE-695C-C9DE1C433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6A8200-8D3A-225E-E2F3-E098891F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09EB-DBBE-43CB-A36D-5BBC432E9C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061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058B0-B661-D10D-7E18-484B76F8D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F00D94-DF3A-22F6-06AD-675F82471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6C49FB-9BA5-9452-41A9-6BD6AD100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45B3-B739-4898-9CB9-C2B3C79A166E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23982D-85FB-31E5-2919-603D7AC93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D7F593-615E-6514-6C12-2140B35B9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09EB-DBBE-43CB-A36D-5BBC432E9C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16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2D0DD2-80B9-30E8-8D0B-2499EFFD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7F5DA2-4FE8-B374-4465-8EE463215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742D36-80A5-7A97-FF19-8F1313463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00C051A-F913-C22C-46A9-263FAAE5F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45B3-B739-4898-9CB9-C2B3C79A166E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F87713-B7BD-7905-B8D2-54DD5ED82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82C5F27-690F-D193-BD94-9FD882106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09EB-DBBE-43CB-A36D-5BBC432E9C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73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F3C9FE-3167-2D70-BF37-D99BDB0FA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746067-E0FB-6746-4389-4EC3C0E8A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F3220D7-B830-9879-EAD9-1B649655A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0EA3FDD-B3EF-A249-1389-C0B478DFA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90934F9-E204-4E2A-BF0F-91BC9DE23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7742136-2984-905A-EB66-FD526297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45B3-B739-4898-9CB9-C2B3C79A166E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B2FF17B-E489-D56A-2C8E-33AF29A5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E5EA2A9-2A6A-BA75-4902-E40AA845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09EB-DBBE-43CB-A36D-5BBC432E9C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31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0B2C00-CA25-D17D-9CEC-BEFEDEFD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51C5CD1-C438-DB3E-3D3A-843D1B14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45B3-B739-4898-9CB9-C2B3C79A166E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6BF0824-5233-299B-FE48-3792896D6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AC72034-230A-4335-3CCF-7D648FC92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09EB-DBBE-43CB-A36D-5BBC432E9C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39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6B7D014-FC8B-53DF-B4C9-F843F80F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45B3-B739-4898-9CB9-C2B3C79A166E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0C3EF81-BB65-94C6-DD6F-220D9E104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97700DF-5BD7-27D3-8B97-2FB321AFA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09EB-DBBE-43CB-A36D-5BBC432E9C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23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469490-0778-0AB8-57D7-922A83D4D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B1CFDB-A70E-DD2E-5E50-8E6069BFF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9B0FFC7-10C6-88A7-098D-712392BE7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64CE3B-CB85-2176-7482-AAD9A44B6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45B3-B739-4898-9CB9-C2B3C79A166E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B298DA-F7AC-AEAF-515D-C685BC13E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369B11-D20E-C452-77E5-9E2BB4EAB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09EB-DBBE-43CB-A36D-5BBC432E9C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03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E6898B-296A-4078-BDFB-E13E4E599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A77A64E-0261-BAF9-8FCC-DAA1122092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50189FB-A052-7865-598D-A3E20A096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10B64F-C833-1C36-C97F-6C62C7B24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45B3-B739-4898-9CB9-C2B3C79A166E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24D7841-66D0-831E-3989-F26038ACE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F2EBB1-81C5-B66F-DAD4-A5B51B89B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09EB-DBBE-43CB-A36D-5BBC432E9C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31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A0CBC5D-9C50-37FA-AE61-83B1A3B6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7D5D4EE-662B-EE14-0FB3-E48F0A100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A37BC5-77BF-A7F3-20FE-6795480D4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045B3-B739-4898-9CB9-C2B3C79A166E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352219-C3BE-5175-E500-861D10E32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C99D32-3C55-1DEC-392E-3DE1228E8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209EB-DBBE-43CB-A36D-5BBC432E9C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23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2B065A-C297-1086-41D1-2F5D6F36A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91" y="4099859"/>
            <a:ext cx="11089341" cy="2387600"/>
          </a:xfrm>
        </p:spPr>
        <p:txBody>
          <a:bodyPr>
            <a:noAutofit/>
          </a:bodyPr>
          <a:lstStyle/>
          <a:p>
            <a:r>
              <a:rPr lang="cs-CZ" sz="8000" dirty="0">
                <a:latin typeface="Arial Black" panose="020B0A04020102020204" pitchFamily="34" charset="0"/>
              </a:rPr>
              <a:t>RECYKLACE DROBNÉHO ELEKTRA </a:t>
            </a:r>
            <a:br>
              <a:rPr lang="cs-CZ" sz="8000" dirty="0">
                <a:latin typeface="Arial Black" panose="020B0A04020102020204" pitchFamily="34" charset="0"/>
              </a:rPr>
            </a:br>
            <a:r>
              <a:rPr lang="cs-CZ" sz="8000" dirty="0">
                <a:latin typeface="Arial Black" panose="020B0A04020102020204" pitchFamily="34" charset="0"/>
              </a:rPr>
              <a:t>A BATERIÍ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939A166-BA53-887A-822A-FD781D865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2252">
            <a:off x="9983134" y="3972196"/>
            <a:ext cx="1872689" cy="187268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95F8DD1-A120-6B12-FBAA-45285B3C4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4" b="89691" l="3861" r="94208">
                        <a14:foregroundMark x1="9266" y1="77835" x2="4247" y2="48969"/>
                        <a14:foregroundMark x1="4247" y1="48969" x2="11969" y2="28351"/>
                        <a14:foregroundMark x1="88803" y1="63402" x2="94208" y2="31959"/>
                        <a14:foregroundMark x1="94208" y1="31959" x2="86100" y2="170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14073">
            <a:off x="9996482" y="132041"/>
            <a:ext cx="2142019" cy="160444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1772C37-3838-C42F-62B2-A1EEA70CF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29" y="3845859"/>
            <a:ext cx="1759479" cy="28956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BC63108-D681-2927-EDEE-A4C2E36DCE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72584">
            <a:off x="166932" y="407614"/>
            <a:ext cx="2143125" cy="214312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082385A-55DA-D863-837F-64B543617FBF}"/>
              </a:ext>
            </a:extLst>
          </p:cNvPr>
          <p:cNvSpPr txBox="1"/>
          <p:nvPr/>
        </p:nvSpPr>
        <p:spPr>
          <a:xfrm>
            <a:off x="2021389" y="771290"/>
            <a:ext cx="8334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latin typeface="Arial Black" panose="020B0A04020102020204" pitchFamily="34" charset="0"/>
              </a:rPr>
              <a:t>RECYKLAČNÍ ZPRAVODAJ</a:t>
            </a:r>
          </a:p>
        </p:txBody>
      </p:sp>
    </p:spTree>
    <p:extLst>
      <p:ext uri="{BB962C8B-B14F-4D97-AF65-F5344CB8AC3E}">
        <p14:creationId xmlns:p14="http://schemas.microsoft.com/office/powerpoint/2010/main" val="1170908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E7A4F2-056D-E2F8-BD02-3CF9BCEE5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>
                <a:latin typeface="Arial Black" panose="020B0A04020102020204" pitchFamily="34" charset="0"/>
              </a:rPr>
              <a:t>PROČ TŘÍDIT???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E4BB3C-57A0-B5FD-4604-F1A784DC1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400" b="1" dirty="0"/>
              <a:t>Ochrana živ. prostředí</a:t>
            </a:r>
          </a:p>
          <a:p>
            <a:r>
              <a:rPr lang="cs-CZ" sz="4400" b="1" dirty="0"/>
              <a:t>Recyklace cenných surovin</a:t>
            </a:r>
          </a:p>
          <a:p>
            <a:r>
              <a:rPr lang="cs-CZ" sz="4400" b="1" dirty="0"/>
              <a:t>Předcházení rizikům a nehodám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639B9E-BC9A-0EA7-DA6C-CF2DC2E08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890" y="4233877"/>
            <a:ext cx="2184587" cy="239896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5D45BE3-99AB-B7C5-E530-0285F3E51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835" y="3682425"/>
            <a:ext cx="2752165" cy="31755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F5AA947-B755-B13A-4A8F-B9EF89EC6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235" y="874010"/>
            <a:ext cx="2752165" cy="258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1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B9F76-7791-4B71-F620-71ACCFE63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7200" dirty="0">
                <a:latin typeface="Arial Black" panose="020B0A04020102020204" pitchFamily="34" charset="0"/>
              </a:rPr>
              <a:t>JAK RECYKLOVAT???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AB7D07-6BC8-26A0-A6CE-BD68A7E46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Třídění</a:t>
            </a:r>
          </a:p>
          <a:p>
            <a:r>
              <a:rPr lang="cs-CZ" sz="4400" b="1" dirty="0"/>
              <a:t>Výroba nových věcí</a:t>
            </a:r>
          </a:p>
          <a:p>
            <a:r>
              <a:rPr lang="cs-CZ" sz="4400" b="1"/>
              <a:t>Recyklace</a:t>
            </a:r>
            <a:endParaRPr lang="cs-CZ" sz="4400" b="1" dirty="0"/>
          </a:p>
          <a:p>
            <a:r>
              <a:rPr lang="cs-CZ" sz="4400" b="1" dirty="0"/>
              <a:t>Odnést do školy</a:t>
            </a:r>
            <a:endParaRPr lang="cs-CZ" sz="48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0ABC6B5-0255-B8F0-CBDA-47E4EE37D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260" y="4703503"/>
            <a:ext cx="3206774" cy="227400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2294FF5-92EC-E765-D1D0-CCF63096E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235" y="2709464"/>
            <a:ext cx="6222802" cy="414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7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7F7E1-4E5E-FFA7-0249-7BD7DA925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75243" cy="1325563"/>
          </a:xfrm>
        </p:spPr>
        <p:txBody>
          <a:bodyPr>
            <a:noAutofit/>
          </a:bodyPr>
          <a:lstStyle/>
          <a:p>
            <a:r>
              <a:rPr lang="cs-CZ" sz="6600" dirty="0">
                <a:latin typeface="Arial Black" panose="020B0A04020102020204" pitchFamily="34" charset="0"/>
              </a:rPr>
              <a:t>NÁSLEDKY NETŘÍDĚNÍ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562777-895A-FD25-C970-1AC94C575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Znečištění živ. prostředí</a:t>
            </a:r>
          </a:p>
          <a:p>
            <a:r>
              <a:rPr lang="cs-CZ" sz="4400" b="1" dirty="0"/>
              <a:t>Zvýšení množství odpadu na skládkách</a:t>
            </a:r>
          </a:p>
          <a:p>
            <a:r>
              <a:rPr lang="cs-CZ" sz="4400" b="1" dirty="0"/>
              <a:t>Riziko požárů a nehod</a:t>
            </a:r>
          </a:p>
          <a:p>
            <a:r>
              <a:rPr lang="pl-PL" sz="4400" b="1" dirty="0"/>
              <a:t>Negativní dopad na zdraví lidí</a:t>
            </a:r>
            <a:endParaRPr lang="cs-CZ" sz="32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C36D549-7844-9080-708F-4127EABE6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525" y="1532551"/>
            <a:ext cx="1895475" cy="240982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1A297FD-FC4A-0B3E-E449-2348251AE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519" y="3787589"/>
            <a:ext cx="2810714" cy="281071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2EEE3E7-AEAA-4BA5-EA0B-8A09672BE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803" y="4762077"/>
            <a:ext cx="2810714" cy="19886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1519547-EA59-6F4D-550C-1B34268750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2288" t="12157" r="22288" b="12025"/>
          <a:stretch>
            <a:fillRect/>
          </a:stretch>
        </p:blipFill>
        <p:spPr>
          <a:xfrm>
            <a:off x="5329518" y="4733434"/>
            <a:ext cx="1474694" cy="201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7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844480-574E-60E2-921F-98A45EFEF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8137"/>
            <a:ext cx="10515600" cy="3310404"/>
          </a:xfrm>
        </p:spPr>
        <p:txBody>
          <a:bodyPr>
            <a:normAutofit/>
          </a:bodyPr>
          <a:lstStyle/>
          <a:p>
            <a:pPr algn="ctr"/>
            <a:r>
              <a:rPr lang="cs-CZ" sz="9600" dirty="0">
                <a:latin typeface="Arial Black" panose="020B0A04020102020204" pitchFamily="34" charset="0"/>
              </a:rPr>
              <a:t>DĚKUJI ZA POZORNOST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DAD010-1320-C0CB-07BE-FA189D72D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206">
            <a:off x="8682087" y="4211855"/>
            <a:ext cx="3509913" cy="264614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CE800ED-2FAB-936A-7F50-E048C1287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66" y="306574"/>
            <a:ext cx="2143125" cy="214312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3A25284-74F9-B816-A67B-BE6A6A319F45}"/>
              </a:ext>
            </a:extLst>
          </p:cNvPr>
          <p:cNvSpPr txBox="1"/>
          <p:nvPr/>
        </p:nvSpPr>
        <p:spPr>
          <a:xfrm>
            <a:off x="439270" y="6015318"/>
            <a:ext cx="4482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Eliška Homolková</a:t>
            </a:r>
          </a:p>
        </p:txBody>
      </p:sp>
    </p:spTree>
    <p:extLst>
      <p:ext uri="{BB962C8B-B14F-4D97-AF65-F5344CB8AC3E}">
        <p14:creationId xmlns:p14="http://schemas.microsoft.com/office/powerpoint/2010/main" val="2301681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58</Words>
  <Application>Microsoft Office PowerPoint</Application>
  <PresentationFormat>Širokoúhlá obrazovka</PresentationFormat>
  <Paragraphs>18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Motiv Office</vt:lpstr>
      <vt:lpstr>RECYKLACE DROBNÉHO ELEKTRA  A BATERIÍ</vt:lpstr>
      <vt:lpstr>PROČ TŘÍDIT???</vt:lpstr>
      <vt:lpstr>JAK RECYKLOVAT???</vt:lpstr>
      <vt:lpstr>NÁSLEDKY NETŘÍDĚNÍ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Patrik TDASDSAW</dc:creator>
  <cp:lastModifiedBy>Patrik TDASDSAW</cp:lastModifiedBy>
  <cp:revision>5</cp:revision>
  <dcterms:created xsi:type="dcterms:W3CDTF">2025-10-06T07:16:56Z</dcterms:created>
  <dcterms:modified xsi:type="dcterms:W3CDTF">2025-10-06T10:09:16Z</dcterms:modified>
</cp:coreProperties>
</file>