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3E1D11-49E9-E2D6-292C-06FCCF465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7369FC7-3C9D-C227-581E-9FF6FFF95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785D2B-9C1C-63D6-4F94-5022B1A4D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6BB800-D6B0-6663-4E77-ED1B425B2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4394DF-2442-2ED7-5448-9D7813E6E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67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0F8795-B57A-F57C-E273-C34E4D5C7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6390941-A13A-66D6-2018-F46E6B6CE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7BB144-73A7-8701-9AD4-E08BA3727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871ACB-A4D7-0C39-A798-0D1BEDB21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B34236-998F-21CC-8C61-78096ED5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06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4C18F8-9E02-0095-7BB2-AB37E6E44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F0234DC-CA80-5322-45F6-82B987FAC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58FF98-9372-0E1C-E8E8-FEE313A5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90D38C-68DC-DEAE-9850-5D19D497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E8C1EF-6750-326A-1C53-D85AFB9CB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49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8FFED4-B5B6-3094-C1DB-17EB80ED0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C01FDB-CCB9-D083-2E83-E6805C3DE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6BB10D-036A-1999-7246-D4EA64120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CF48B3-5032-7335-40F1-B649E948F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FB9BAD-9FCB-A75B-08F1-40F1D06B3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42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C2CBA6-8EEA-21D0-EB9B-EB3AB0C73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D2A6542-4E95-3F81-D7EC-0F1601D52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C282F8-B8E5-D9A7-59B1-6243BD117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391A26-16F3-0635-113C-DE231BD4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BFD7EA-D503-AA5F-9BB9-0C11B1DA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094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527F06-EA8F-925C-47B6-3C99F4E4C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70AA46-F94C-F570-FE32-1B9DA9BEB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00BEA57-A50C-EDDF-0256-A29A1AFE7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96753E6-0228-CE9E-F22A-CF0AAF001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D139DF-E154-3828-8533-E7C796552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68456D-723F-77E9-464E-01EBC84AE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28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636AB8-78CA-971C-7CB3-608527200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83B734-B2CB-43B4-1069-F4E70CF39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27BCEF2-68E1-1322-E372-8565734BF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F1798B6-C1DC-E68F-8FC4-DA78CD378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FAF21B5-36B3-80AA-5C60-0F3318BB3D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E1E475D-B8B5-BF1A-5E5A-F2DB9980C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3B49B74-24F4-9F9C-A1DE-E3F51660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DD97C14-D577-C2E7-69AC-7FB0B97E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110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89F889-1B22-09F6-4275-2BE08C19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54034EF-46FF-9B13-2E1F-916C61606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2CA3D78-13C1-3A0B-D368-F6A171E31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E8E307-9B25-1B5B-01B4-843B8692B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66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CEE4126-BE13-1549-B549-EE5353B43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400C543-F18F-EB6F-84D5-F24A14347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14599F-B412-4FDA-4142-228295566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41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23DA93-9CD7-0222-C75A-BA1D970C3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F3A18F-68BC-69A7-420C-D2847D7CB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06537FA-1380-541B-BF27-D8EAFC487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2E483A5-9D61-2827-2063-F771651B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8C4C54E-AED9-12D8-5B0F-4E40C8F0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BAAEC4-6E09-A694-BA34-8B94F23BB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77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0CFE92-1625-FCE2-88DC-D84AE9560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7FAE45E-B3F7-452A-9117-9A09E37E0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815BF55-0302-6912-1D01-BD79AF92A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CDAFE65-F4AA-827F-8786-284742CD6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60D0B91-3125-7556-529E-66D85E8D6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2378A0F-7AFB-1543-DDDC-FDE7B25E2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491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BBEC5E8-C4F2-A939-BF7D-4A54BA41C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4A354F0-1ADC-88C0-CE03-C80293455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8CD41D-0D0A-A988-F0F8-7FED9FABD3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09445-70D2-4816-9C52-0C5547CE4A1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92373C9-D902-0B9D-BB5D-26A9C3913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9E9658-FF63-306B-C167-FDEAF15FF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B456A-922C-42ED-9C3F-20D53F1809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01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8F51A3-36FA-6A9C-C624-1503230B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7366" y="280567"/>
            <a:ext cx="9144000" cy="2387600"/>
          </a:xfrm>
        </p:spPr>
        <p:txBody>
          <a:bodyPr/>
          <a:lstStyle/>
          <a:p>
            <a:r>
              <a:rPr lang="cs-CZ" dirty="0">
                <a:latin typeface="Arial Black" panose="020B0A04020102020204" pitchFamily="34" charset="0"/>
              </a:rPr>
              <a:t>Recyklace drobného elektra a baterií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2AA371C-7754-886F-3D75-80D1484C7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6454587"/>
            <a:ext cx="9144000" cy="1655762"/>
          </a:xfrm>
        </p:spPr>
        <p:txBody>
          <a:bodyPr>
            <a:normAutofit/>
          </a:bodyPr>
          <a:lstStyle/>
          <a:p>
            <a:r>
              <a:rPr lang="cs-CZ" dirty="0">
                <a:latin typeface="Arial Black" panose="020B0A04020102020204" pitchFamily="34" charset="0"/>
              </a:rPr>
              <a:t>Lucie Schmidtová </a:t>
            </a:r>
          </a:p>
        </p:txBody>
      </p:sp>
      <p:pic>
        <p:nvPicPr>
          <p:cNvPr id="3076" name="Picture 4" descr="Legislativa - ECOBAT">
            <a:extLst>
              <a:ext uri="{FF2B5EF4-FFF2-40B4-BE49-F238E27FC236}">
                <a16:creationId xmlns:a16="http://schemas.microsoft.com/office/drawing/2014/main" id="{A4C52A2B-73F7-465D-529D-298672854E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5" t="10451" r="15453" b="19128"/>
          <a:stretch>
            <a:fillRect/>
          </a:stretch>
        </p:blipFill>
        <p:spPr bwMode="auto">
          <a:xfrm>
            <a:off x="1086010" y="3872135"/>
            <a:ext cx="2330623" cy="16557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25,200+ Recycle Symbol Cut Out Stock Photos, Pictures &amp; Royalty-Free Images  - iStock">
            <a:extLst>
              <a:ext uri="{FF2B5EF4-FFF2-40B4-BE49-F238E27FC236}">
                <a16:creationId xmlns:a16="http://schemas.microsoft.com/office/drawing/2014/main" id="{D4391CA4-158D-C602-1569-F04BA6884F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6" t="7841" r="10706" b="6744"/>
          <a:stretch>
            <a:fillRect/>
          </a:stretch>
        </p:blipFill>
        <p:spPr bwMode="auto">
          <a:xfrm flipH="1">
            <a:off x="8418752" y="3279130"/>
            <a:ext cx="2617695" cy="263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9C45068C-568B-E489-6D67-970F3311ED6D}"/>
              </a:ext>
            </a:extLst>
          </p:cNvPr>
          <p:cNvSpPr txBox="1"/>
          <p:nvPr/>
        </p:nvSpPr>
        <p:spPr>
          <a:xfrm>
            <a:off x="3976998" y="3017520"/>
            <a:ext cx="5960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Arial Black" panose="020B0A04020102020204" pitchFamily="34" charset="0"/>
              </a:rPr>
              <a:t>Recyklační</a:t>
            </a:r>
            <a:r>
              <a:rPr lang="cs-CZ" dirty="0"/>
              <a:t> </a:t>
            </a:r>
            <a:r>
              <a:rPr lang="cs-CZ" sz="2800" dirty="0">
                <a:latin typeface="Arial Black" panose="020B0A04020102020204" pitchFamily="34" charset="0"/>
              </a:rPr>
              <a:t>zpravodaj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1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D8F4EB-B6C0-831F-A0AB-89ABA3185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Arial Black" panose="020B0A04020102020204" pitchFamily="34" charset="0"/>
              </a:rPr>
              <a:t>Proč recyklovat 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BA61C3-DE12-D7BD-A4CC-F397CA772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 Black" panose="020B0A04020102020204" pitchFamily="34" charset="0"/>
              </a:rPr>
              <a:t> </a:t>
            </a:r>
            <a:r>
              <a:rPr lang="cs-CZ" b="1" dirty="0">
                <a:latin typeface="Arial Black" panose="020B0A04020102020204" pitchFamily="34" charset="0"/>
              </a:rPr>
              <a:t>ochrana životního prostředí</a:t>
            </a:r>
          </a:p>
          <a:p>
            <a:r>
              <a:rPr lang="cs-CZ" b="1" dirty="0">
                <a:latin typeface="Arial Black" panose="020B0A04020102020204" pitchFamily="34" charset="0"/>
              </a:rPr>
              <a:t> úspora přírodních zdrojů</a:t>
            </a:r>
          </a:p>
          <a:p>
            <a:r>
              <a:rPr lang="cs-CZ" dirty="0">
                <a:latin typeface="Arial Black" panose="020B0A04020102020204" pitchFamily="34" charset="0"/>
              </a:rPr>
              <a:t> </a:t>
            </a:r>
            <a:r>
              <a:rPr lang="cs-CZ" b="1" dirty="0">
                <a:latin typeface="Arial Black" panose="020B0A04020102020204" pitchFamily="34" charset="0"/>
              </a:rPr>
              <a:t>úspora energie</a:t>
            </a:r>
          </a:p>
          <a:p>
            <a:r>
              <a:rPr lang="cs-CZ" dirty="0">
                <a:latin typeface="Arial Black" panose="020B0A04020102020204" pitchFamily="34" charset="0"/>
              </a:rPr>
              <a:t> </a:t>
            </a:r>
            <a:r>
              <a:rPr lang="cs-CZ" b="1" dirty="0">
                <a:latin typeface="Arial Black" panose="020B0A04020102020204" pitchFamily="34" charset="0"/>
              </a:rPr>
              <a:t>ekonomické výhody</a:t>
            </a:r>
          </a:p>
          <a:p>
            <a:r>
              <a:rPr lang="cs-CZ" dirty="0">
                <a:latin typeface="Arial Black" panose="020B0A04020102020204" pitchFamily="34" charset="0"/>
              </a:rPr>
              <a:t> </a:t>
            </a:r>
            <a:r>
              <a:rPr lang="cs-CZ" b="1" dirty="0">
                <a:latin typeface="Arial Black" panose="020B0A04020102020204" pitchFamily="34" charset="0"/>
              </a:rPr>
              <a:t>zodpovědné chování ke společnosti</a:t>
            </a:r>
            <a:endParaRPr lang="cs-CZ" dirty="0">
              <a:latin typeface="Arial Black" panose="020B0A04020102020204" pitchFamily="34" charset="0"/>
            </a:endParaRPr>
          </a:p>
        </p:txBody>
      </p:sp>
      <p:pic>
        <p:nvPicPr>
          <p:cNvPr id="2050" name="Picture 2" descr="Recyklace odpadů Brno, Blansko">
            <a:extLst>
              <a:ext uri="{FF2B5EF4-FFF2-40B4-BE49-F238E27FC236}">
                <a16:creationId xmlns:a16="http://schemas.microsoft.com/office/drawing/2014/main" id="{858B81A2-BE5D-A7F4-B045-E241568D4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811" y="681037"/>
            <a:ext cx="3315261" cy="33152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005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16FCF1-CE87-09F3-10C7-45809ABB9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anose="020B0A04020102020204" pitchFamily="34" charset="0"/>
              </a:rPr>
              <a:t>Jak recyklovat 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64A89E-563D-8584-7C84-128721E8D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 Black" panose="020B0A04020102020204" pitchFamily="34" charset="0"/>
              </a:rPr>
              <a:t>nádoby na malé elektro</a:t>
            </a:r>
          </a:p>
          <a:p>
            <a:r>
              <a:rPr lang="cs-CZ" dirty="0">
                <a:latin typeface="Arial Black" panose="020B0A04020102020204" pitchFamily="34" charset="0"/>
              </a:rPr>
              <a:t>sběrné dvory</a:t>
            </a:r>
          </a:p>
          <a:p>
            <a:r>
              <a:rPr lang="cs-CZ" dirty="0">
                <a:latin typeface="Arial Black" panose="020B0A04020102020204" pitchFamily="34" charset="0"/>
              </a:rPr>
              <a:t>některé obchody</a:t>
            </a:r>
          </a:p>
        </p:txBody>
      </p:sp>
      <p:pic>
        <p:nvPicPr>
          <p:cNvPr id="1026" name="Picture 2" descr="Červené kontejnery">
            <a:extLst>
              <a:ext uri="{FF2B5EF4-FFF2-40B4-BE49-F238E27FC236}">
                <a16:creationId xmlns:a16="http://schemas.microsoft.com/office/drawing/2014/main" id="{92B9D94C-6842-F471-6095-431B4B3BA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325" y="877857"/>
            <a:ext cx="3341163" cy="3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běrná nádoba na použité baterie, léky, elektroodpad - nízká | Kancelářské  potřeby |kancelářské potřeby, kancelářská technika, kancelarskepotreby.net">
            <a:extLst>
              <a:ext uri="{FF2B5EF4-FFF2-40B4-BE49-F238E27FC236}">
                <a16:creationId xmlns:a16="http://schemas.microsoft.com/office/drawing/2014/main" id="{81CAEAF9-F190-B073-1EFD-17E23BD8A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545" y="3723367"/>
            <a:ext cx="2466762" cy="206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aterie mají svůj svátek! Blíží se Evropský týden recyklace baterií |  Technický týdeník">
            <a:extLst>
              <a:ext uri="{FF2B5EF4-FFF2-40B4-BE49-F238E27FC236}">
                <a16:creationId xmlns:a16="http://schemas.microsoft.com/office/drawing/2014/main" id="{C76B78F1-8E9C-678C-B29E-DF885A45C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88" y="4001294"/>
            <a:ext cx="2925940" cy="16473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924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721268-B6AD-B426-3151-075A5DBE1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anose="020B0A04020102020204" pitchFamily="34" charset="0"/>
              </a:rPr>
              <a:t>Následky netřídění odpadu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0BCAFE-DD29-4E22-B0A7-48F5740C3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 Black" panose="020B0A04020102020204" pitchFamily="34" charset="0"/>
              </a:rPr>
              <a:t>znečištění přírody a životního prostředí</a:t>
            </a:r>
          </a:p>
          <a:p>
            <a:r>
              <a:rPr lang="cs-CZ" b="1" dirty="0">
                <a:latin typeface="Arial Black" panose="020B0A04020102020204" pitchFamily="34" charset="0"/>
              </a:rPr>
              <a:t>zdravotní rizika</a:t>
            </a:r>
          </a:p>
          <a:p>
            <a:r>
              <a:rPr lang="cs-CZ" dirty="0">
                <a:latin typeface="Arial Black" panose="020B0A04020102020204" pitchFamily="34" charset="0"/>
              </a:rPr>
              <a:t>větší emise skleníkových plynů</a:t>
            </a:r>
          </a:p>
          <a:p>
            <a:r>
              <a:rPr lang="pl-PL" dirty="0">
                <a:latin typeface="Arial Black" panose="020B0A04020102020204" pitchFamily="34" charset="0"/>
              </a:rPr>
              <a:t>vyšší náklady pro obce i stát</a:t>
            </a:r>
          </a:p>
          <a:p>
            <a:r>
              <a:rPr lang="cs-CZ" b="1" dirty="0">
                <a:latin typeface="Arial Black" panose="020B0A04020102020204" pitchFamily="34" charset="0"/>
              </a:rPr>
              <a:t>ohrožení zvířat a ekosystémů</a:t>
            </a:r>
            <a:endParaRPr lang="cs-CZ" dirty="0">
              <a:latin typeface="Arial Black" panose="020B0A04020102020204" pitchFamily="34" charset="0"/>
            </a:endParaRPr>
          </a:p>
        </p:txBody>
      </p:sp>
      <p:pic>
        <p:nvPicPr>
          <p:cNvPr id="4098" name="Picture 2" descr="Bad Emoji Images | Free Photos, PNG Stickers, Wallpapers &amp; Backgrounds -  rawpixel">
            <a:extLst>
              <a:ext uri="{FF2B5EF4-FFF2-40B4-BE49-F238E27FC236}">
                <a16:creationId xmlns:a16="http://schemas.microsoft.com/office/drawing/2014/main" id="{C5095563-B906-1F0C-762E-A9A80A658E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83" t="15217" r="8794" b="13439"/>
          <a:stretch>
            <a:fillRect/>
          </a:stretch>
        </p:blipFill>
        <p:spPr bwMode="auto">
          <a:xfrm>
            <a:off x="4410635" y="4519181"/>
            <a:ext cx="2252527" cy="1973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Znečištění planety zabíjí více lidí než koronavirus, upozorňuje nejnovější  zpráva od OSN - Inteligentnisvet.cz">
            <a:extLst>
              <a:ext uri="{FF2B5EF4-FFF2-40B4-BE49-F238E27FC236}">
                <a16:creationId xmlns:a16="http://schemas.microsoft.com/office/drawing/2014/main" id="{61BFD0E9-E0CF-7556-12FD-E32A9B0E8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684" y="2650284"/>
            <a:ext cx="4350869" cy="2447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340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Širokoúhlá obrazovka</PresentationFormat>
  <Paragraphs>19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Motiv Office</vt:lpstr>
      <vt:lpstr>Recyklace drobného elektra a baterií </vt:lpstr>
      <vt:lpstr>Proč recyklovat ?</vt:lpstr>
      <vt:lpstr>Jak recyklovat ?</vt:lpstr>
      <vt:lpstr>Následky netřídění odpadu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2025-10-06T07:28:12Z</dcterms:created>
  <dcterms:modified xsi:type="dcterms:W3CDTF">2025-10-06T07:30:10Z</dcterms:modified>
</cp:coreProperties>
</file>