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6AD8C-C2AE-4C5E-D446-75A3E60A6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EECEE8-B07D-ED88-8350-0F897815E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D3CA5-9D02-EB5D-279F-1C7461A6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04AA43-97F9-29F3-6447-A918DE64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CCB06B-49F2-4C3D-B433-47EE7EAE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4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0C0E9-9663-0573-6E77-96D52899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4AC6A7-8D14-95DF-4A1A-E1B1562C6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7332B-7705-B638-9114-12C4A660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97CE34-BFEB-0FA6-10AE-7CDA1B72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1FBC1-A09A-B71A-F341-F1887A52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6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A46EB5-9407-669A-8CB7-DE2CA96F3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CD3194-22A2-CDB6-7FE8-4B3EAED14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1AC28-71B1-9869-181B-A9BBF30C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6251E-B337-07D3-8F00-62F2B6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AD5B3-02D2-7B25-8A76-249AC6A6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4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208D2-4225-07A2-719A-CF580959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AB4EC-26CA-E720-A251-EB85FDCA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877EE7-8954-6FD0-FC6D-DDD0A867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07F28-0644-D521-3172-5A6B4F5C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5173B-2885-9F30-4665-5DD9E4C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D12DC-1B72-9569-C3D2-49A1F235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E93A06-0067-5279-6159-A54A50CD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11E832-A4A8-3B49-6F7A-2459631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155D7-CFE5-EB7B-3DBC-A4ACF14B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8C6633-D8E3-B889-2214-4021782C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7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DD025-2DB4-C300-23FF-E1D7922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5DE6F-9DD2-245D-D6F7-5F664FF9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96F220-0911-7296-234E-9F5497F87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9F7164-9F5F-2971-4D3E-21F6D378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A294C-9C0E-A0D9-6AFD-74156E01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103CE0-9009-3346-69CE-55486BD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98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72E07-36AB-070D-4A73-E2278AA1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6AEB69-C10D-37FA-33D5-55D0181D6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93C177-50A4-4E61-7B24-4FC5FC148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DF22E0-A51D-217C-4007-7F3BD5E0A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947670-D8FC-8C3C-FC27-3ED989915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F801D3-49D9-9947-E42C-73842AC2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9E96AD-C89A-6738-3BD2-C3B2184F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D48819-2879-CF68-11A8-05DB071C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0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624DD-7F25-AC6E-0861-C92C9DCC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FEBB62-27E5-5CF2-C7B3-0F2010E1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0C0BA1-80B5-C77A-25FB-41385402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77B9B5-D69F-86FF-1B27-B79277AE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87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075F01-045B-5664-9E32-58ED6D47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E2B0B8-9DEC-C65E-D725-9E3FE9AC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855E75-1979-9C6F-B687-AF0934E6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1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C8D36-44DD-E0D8-44DE-2D0A0DB6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15A84-220D-A790-6671-C98F1B99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A6A140-A11B-A9BC-166C-FE5F82EDF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4DF375-6DEF-534C-8B55-AD103757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16AEEC-1A25-9E24-7D32-1D0CAE7D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659669-F42B-6D11-C649-5F3671AD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5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FEF40-B709-3A47-42F9-08FE7217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FF11BD-D211-0282-0648-7C9C81A36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FBCB2C-5359-2FD4-2890-01FB72302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263DA7-D262-5CB3-B28F-71442A8A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F1FB03-8236-C305-E3C7-0EA2C58D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88AEB1-1CC2-BD1C-5AD4-5E53D040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6090A3-8C18-D9C4-6E38-595208DE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9C6163-ABED-69AF-376D-2A7EF987E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8B293-FC27-905C-F64D-297658C2D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56AA-7D30-4076-A35C-2898151282CA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181458-9C89-DD2F-C1F1-8F965CF22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23C63-F734-38C5-79F1-866ACDEBB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721D-03EF-454C-9580-F7F88657B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42E55-90C3-16A6-1B42-DFF5A2A1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474" y="481263"/>
            <a:ext cx="9665368" cy="3028700"/>
          </a:xfrm>
        </p:spPr>
        <p:txBody>
          <a:bodyPr>
            <a:normAutofit/>
          </a:bodyPr>
          <a:lstStyle/>
          <a:p>
            <a:r>
              <a:rPr lang="cs-CZ" b="1" dirty="0">
                <a:latin typeface="Aptos" panose="020B0004020202020204" pitchFamily="34" charset="0"/>
              </a:rPr>
              <a:t>RECYKLACE DROBNÉHO ELEKTRA A BATERIÍ</a:t>
            </a:r>
            <a:br>
              <a:rPr lang="cs-CZ" b="1" dirty="0">
                <a:latin typeface="Aptos" panose="020B0004020202020204" pitchFamily="34" charset="0"/>
              </a:rPr>
            </a:br>
            <a:r>
              <a:rPr lang="cs-CZ" u="sng" dirty="0">
                <a:latin typeface="Aptos" panose="020B0004020202020204" pitchFamily="34" charset="0"/>
              </a:rPr>
              <a:t>Recyklační zpravodaj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1629C1-365E-6B69-505E-BE5DD6334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58" y="3602038"/>
            <a:ext cx="4892842" cy="737351"/>
          </a:xfrm>
        </p:spPr>
        <p:txBody>
          <a:bodyPr/>
          <a:lstStyle/>
          <a:p>
            <a:r>
              <a:rPr lang="cs-CZ" dirty="0" err="1"/>
              <a:t>Shtelia</a:t>
            </a:r>
            <a:r>
              <a:rPr lang="cs-CZ" dirty="0"/>
              <a:t> </a:t>
            </a:r>
            <a:r>
              <a:rPr lang="cs-CZ" dirty="0" err="1"/>
              <a:t>Nastia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11CFF5-0093-58EA-8CC3-61C0D1E9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80" y="3602038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DFDD0-1A6D-4643-DD7C-8CFFC7E9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279126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ptos" panose="020B0004020202020204" pitchFamily="34" charset="0"/>
              </a:rPr>
              <a:t>Proč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121E5-A97F-BCAD-69EA-DA232B43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ptos" panose="020B0004020202020204" pitchFamily="34" charset="0"/>
              </a:rPr>
              <a:t>Ochrana životního prostředí</a:t>
            </a:r>
          </a:p>
          <a:p>
            <a:r>
              <a:rPr lang="cs-CZ" sz="3600" dirty="0">
                <a:latin typeface="Aptos" panose="020B0004020202020204" pitchFamily="34" charset="0"/>
              </a:rPr>
              <a:t>Znovuvyužití cenných surovin</a:t>
            </a:r>
          </a:p>
          <a:p>
            <a:r>
              <a:rPr lang="cs-CZ" sz="3600" dirty="0">
                <a:latin typeface="Aptos" panose="020B0004020202020204" pitchFamily="34" charset="0"/>
              </a:rPr>
              <a:t>Předcházení úniku škodlivých látek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03A84C-4DFB-EC09-E19E-2ECEA3DB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37" y="3669762"/>
            <a:ext cx="4038600" cy="29915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9C4261-7DCE-424A-2102-00B4DB05A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94" y="4078070"/>
            <a:ext cx="3743325" cy="20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88D3D-28D3-2C69-C3A4-CD5CFEBC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Aptos" panose="020B0004020202020204" pitchFamily="34" charset="0"/>
              </a:rPr>
              <a:t>Jak recyklovat?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86360-3E0B-9835-C49A-04987BA1C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>
                <a:latin typeface="Aptos" panose="020B0004020202020204" pitchFamily="34" charset="0"/>
              </a:rPr>
              <a:t>Plasty</a:t>
            </a:r>
          </a:p>
          <a:p>
            <a:r>
              <a:rPr lang="cs-CZ" sz="3600" dirty="0">
                <a:latin typeface="Aptos" panose="020B0004020202020204" pitchFamily="34" charset="0"/>
              </a:rPr>
              <a:t>Papír</a:t>
            </a:r>
          </a:p>
          <a:p>
            <a:r>
              <a:rPr lang="cs-CZ" sz="3600" dirty="0">
                <a:latin typeface="Aptos" panose="020B0004020202020204" pitchFamily="34" charset="0"/>
              </a:rPr>
              <a:t>Sklo</a:t>
            </a:r>
          </a:p>
          <a:p>
            <a:r>
              <a:rPr lang="cs-CZ" sz="3600" dirty="0">
                <a:latin typeface="Aptos" panose="020B0004020202020204" pitchFamily="34" charset="0"/>
              </a:rPr>
              <a:t>Bioodpad</a:t>
            </a:r>
          </a:p>
          <a:p>
            <a:r>
              <a:rPr lang="cs-CZ" sz="3600" dirty="0">
                <a:latin typeface="Aptos" panose="020B0004020202020204" pitchFamily="34" charset="0"/>
              </a:rPr>
              <a:t>Kovy</a:t>
            </a:r>
          </a:p>
          <a:p>
            <a:r>
              <a:rPr lang="cs-CZ" sz="3600" dirty="0">
                <a:latin typeface="Aptos" panose="020B0004020202020204" pitchFamily="34" charset="0"/>
              </a:rPr>
              <a:t>Elektro a baterie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91CAB6-AEC9-02AC-198C-851E9569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26" y="124447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89AB1-37C5-BF00-372D-D919D38E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3" y="172620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Aptos" panose="020B0004020202020204" pitchFamily="34" charset="0"/>
              </a:rPr>
              <a:t>Elektro a baterie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09EDB-17F3-5B67-3EAA-03769D54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3" y="1408530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>
                <a:latin typeface="Aptos" panose="020B0004020202020204" pitchFamily="34" charset="0"/>
              </a:rPr>
              <a:t>Co patří do elektroodpadu?</a:t>
            </a:r>
          </a:p>
          <a:p>
            <a:r>
              <a:rPr lang="cs-CZ" dirty="0">
                <a:latin typeface="Aptos" panose="020B0004020202020204" pitchFamily="34" charset="0"/>
              </a:rPr>
              <a:t>Mobily, fény, žehličky, počítače, televize</a:t>
            </a:r>
          </a:p>
          <a:p>
            <a:r>
              <a:rPr lang="cs-CZ" b="1" dirty="0">
                <a:latin typeface="Aptos" panose="020B0004020202020204" pitchFamily="34" charset="0"/>
              </a:rPr>
              <a:t>Kam s bateriemi?</a:t>
            </a:r>
          </a:p>
          <a:p>
            <a:r>
              <a:rPr lang="cs-CZ" dirty="0">
                <a:latin typeface="Aptos" panose="020B0004020202020204" pitchFamily="34" charset="0"/>
              </a:rPr>
              <a:t>Tužkové, knoflíkové, akumulátory z mobilů a notebooků</a:t>
            </a:r>
          </a:p>
          <a:p>
            <a:r>
              <a:rPr lang="cs-CZ" b="1" dirty="0">
                <a:latin typeface="Aptos" panose="020B0004020202020204" pitchFamily="34" charset="0"/>
              </a:rPr>
              <a:t>Kde odevzdat?</a:t>
            </a:r>
          </a:p>
          <a:p>
            <a:r>
              <a:rPr lang="cs-CZ" dirty="0">
                <a:latin typeface="Aptos" panose="020B0004020202020204" pitchFamily="34" charset="0"/>
              </a:rPr>
              <a:t>Červené kontejnery, prodejny elektra, sběrné dvory, speciální boxy</a:t>
            </a:r>
          </a:p>
          <a:p>
            <a:r>
              <a:rPr lang="cs-CZ" b="1" dirty="0">
                <a:latin typeface="Aptos" panose="020B0004020202020204" pitchFamily="34" charset="0"/>
              </a:rPr>
              <a:t>Proč třídit?</a:t>
            </a:r>
          </a:p>
          <a:p>
            <a:r>
              <a:rPr lang="cs-CZ" dirty="0">
                <a:latin typeface="Aptos" panose="020B0004020202020204" pitchFamily="34" charset="0"/>
              </a:rPr>
              <a:t>Škodlivé látky unikají do přírody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3BA341-68A0-9921-2335-80348F75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863" y="338761"/>
            <a:ext cx="2835693" cy="23188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750DC7-2934-4370-01B5-3B3260BC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89" y="4429109"/>
            <a:ext cx="3641558" cy="24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F93DA-F9FE-C91A-18BB-FFA7E7FF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Aptos" panose="020B0004020202020204" pitchFamily="34" charset="0"/>
              </a:rPr>
              <a:t>Následky netřídění odpadu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C77BE-CD9A-01EC-C4F7-5AE5E9C1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ptos" panose="020B0004020202020204" pitchFamily="34" charset="0"/>
              </a:rPr>
              <a:t>❗ Znečištění přírody</a:t>
            </a:r>
          </a:p>
          <a:p>
            <a:r>
              <a:rPr lang="cs-CZ" sz="3600" dirty="0">
                <a:latin typeface="Aptos" panose="020B0004020202020204" pitchFamily="34" charset="0"/>
              </a:rPr>
              <a:t>💰 Vyšší náklady</a:t>
            </a:r>
          </a:p>
          <a:p>
            <a:r>
              <a:rPr lang="cs-CZ" sz="3600" dirty="0">
                <a:latin typeface="Aptos" panose="020B0004020202020204" pitchFamily="34" charset="0"/>
              </a:rPr>
              <a:t>🌍 Plýtvání surovinami</a:t>
            </a:r>
          </a:p>
          <a:p>
            <a:r>
              <a:rPr lang="cs-CZ" sz="3600" dirty="0">
                <a:latin typeface="Aptos" panose="020B0004020202020204" pitchFamily="34" charset="0"/>
              </a:rPr>
              <a:t>🐾 Riziko pro zvířata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A81278-D196-8BB9-E751-AD9B7827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44128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4C8FC-A8B8-CE02-993A-50985D4A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779" y="1740569"/>
            <a:ext cx="8758990" cy="2187993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Aptos" panose="020B0004020202020204" pitchFamily="34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C34447-22ED-195A-75D2-712DB528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389" y="3280611"/>
            <a:ext cx="2991853" cy="29918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E764DD-FBFE-D838-6D2D-AC3C31C87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7" y="8022"/>
            <a:ext cx="2592305" cy="25923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7A9FB6-D68E-C83A-4E35-3C7EE8B0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181" y="3641058"/>
            <a:ext cx="4098758" cy="28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105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Motiv Office</vt:lpstr>
      <vt:lpstr>RECYKLACE DROBNÉHO ELEKTRA A BATERIÍ Recyklační zpravodaj</vt:lpstr>
      <vt:lpstr>Proč recyklovat?</vt:lpstr>
      <vt:lpstr>Jak recyklovat?</vt:lpstr>
      <vt:lpstr>Elektro a baterie</vt:lpstr>
      <vt:lpstr>Následky netřídění odpadu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Kamila Reischlová</cp:lastModifiedBy>
  <cp:revision>3</cp:revision>
  <dcterms:created xsi:type="dcterms:W3CDTF">2025-10-06T07:35:01Z</dcterms:created>
  <dcterms:modified xsi:type="dcterms:W3CDTF">2025-10-06T12:54:00Z</dcterms:modified>
</cp:coreProperties>
</file>