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37DEB5-464D-8107-27D4-3DFBE55EA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8BD1FB4-BDF7-FDF0-DA24-C42D698B7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EABDF5-3C0E-119A-46C6-D48C612D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BD20D9-0975-FE16-09EB-E57C6522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2B3B90-D6C3-6EA6-0FE4-64EB549EA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74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98AB12-2BFA-27D4-B604-CFEE0120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B889652-8468-D019-82E9-FD7332037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725642-3DFC-26E6-D30F-C1E3862E2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D64031-8594-5D29-A15E-5637879E3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2134F2-F857-71F2-8FF0-13351E9E5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3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939FE49-0FE6-42D8-00C7-FAAE22BCB5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EC67C0-5024-F7E6-2532-BDCE2F4D4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7CF3A4-FDD0-DF3F-D9EB-5C72C4A9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FFADBF-DAA3-5E8E-B0BA-6356F24EE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BBFF38-DBAA-8CD6-C58B-47EB92E8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89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6A6862-49DF-56C7-2BED-A7EF8F1E8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2B6231-45C5-8306-49C5-5FAED25B2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008CEF-ADFC-25CB-16DD-2907FD87C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341C32-1A48-894A-78FA-3AB4306B7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B88BC2-15FA-B983-F1A7-5CBC5AF6F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00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743467-71DB-D823-05C4-B9FE24A48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48F858A-DDAF-9A61-7C72-FE141CB52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64CF2B-BDF4-1109-3E86-DA708E25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E74C94-4BFD-E4EC-04BC-4B93A92E5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655EBB-E1A8-D765-9145-9A6964EBE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00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25A9D2-F5FE-7F74-6D87-598CE7E8C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DD5151-A487-658D-6F6E-7D1C73BEF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1E821CF-481A-B8A3-D088-1EE143B20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AEF7530-F515-BBCE-703C-FDD496DC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F8AAC3-8864-E492-3DCC-4BBF312AC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3E735B1-E48D-B365-B13A-C12FC9CB3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7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C59E5D-D8D8-1500-7895-BEA3EA5B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A63336C-046D-857D-EB80-FDA36B12F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5361B1-050E-D988-BFDA-16B06692A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0C640F8-E726-4394-9EF4-E9976DE4D9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E3C9B0D-DB87-123C-83D1-4F3644945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CF3F9DE-B3AD-51F5-2296-F9E799A55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F399090-62A1-E5F5-CDBB-D46B40A5F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0B813E9-CAC2-7EBC-4B61-6FD94A0C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841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F9AE20-831E-F8B7-15B9-7D1A5066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FBDB2C3-E8B5-E854-61E2-8F8EAD8E1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DA6E6BD-100B-C20A-13AF-47BE3F7BC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B1A278-6DE6-619C-6C3E-C1DDE8A6E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31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AC3DB28-3526-91DC-AB45-892058F42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DA88E97-FD55-028D-3F2B-CEDCEFA4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29DAD5-11A4-1BDE-8DE8-4BE7E4C3A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89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4CBFA1-AE50-D318-4B51-C22DA5ED1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2FA523-EA93-826A-6C11-774E7E868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FBF8CC-E3FA-1FEB-FB90-7B87B04AA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7E4AB8-ABC1-8872-F4A8-9E3C5DBB5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91623C0-1FDF-0187-7E87-1CB6CE99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5B8224-31A1-B42F-5DA0-83CEE8D39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74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37C984-AE87-417C-B65C-36D3D1D7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47B558-A9FD-3FF5-A5B8-32A6CCC32B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C318B7-6619-575B-91F9-5941BA951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344699-47F9-8D4B-1A46-37FA40E8A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3BA9B76-9530-5FE2-6CE6-BBF8AA761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EDDD73A-DF40-2161-56D5-3FE744A3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45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B9B70B7-B2F3-32BF-61A7-DA3E32DC8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630F0FB-F199-6853-95FF-FECF466C4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7D8A4C-CCC4-8095-688D-363BF8902C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84AF1-AB66-482C-B7D0-E3857D4AE70D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0B5913-0EDD-F203-6A4E-0818E01C9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15739F-8720-FED0-1283-6E9E166B4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719FD-BFB4-4BB9-A6A5-70FF20E3CE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35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B2EE84-B85A-D40B-8A56-CB3A15CE75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latin typeface="+mn-lt"/>
              </a:rPr>
              <a:t>Recyklace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C068FB9-8301-809C-1CFE-F39569184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Recyklační zpravodaj</a:t>
            </a:r>
          </a:p>
        </p:txBody>
      </p:sp>
      <p:pic>
        <p:nvPicPr>
          <p:cNvPr id="1026" name="Picture 2" descr="ECOBAT – Wikipedie">
            <a:extLst>
              <a:ext uri="{FF2B5EF4-FFF2-40B4-BE49-F238E27FC236}">
                <a16:creationId xmlns:a16="http://schemas.microsoft.com/office/drawing/2014/main" id="{65DF14FA-4F96-DFEA-07FC-31368D661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462" y="3623048"/>
            <a:ext cx="17907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ECOBAT – Wikipedie">
            <a:extLst>
              <a:ext uri="{FF2B5EF4-FFF2-40B4-BE49-F238E27FC236}">
                <a16:creationId xmlns:a16="http://schemas.microsoft.com/office/drawing/2014/main" id="{5B4E9F91-70C7-E3CF-D214-99A93EC82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415" y="213938"/>
            <a:ext cx="17907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COBAT – Wikipedie">
            <a:extLst>
              <a:ext uri="{FF2B5EF4-FFF2-40B4-BE49-F238E27FC236}">
                <a16:creationId xmlns:a16="http://schemas.microsoft.com/office/drawing/2014/main" id="{517CEC08-735A-64D2-EA29-BA6D89780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462" y="213938"/>
            <a:ext cx="17907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ECOBAT – Wikipedie">
            <a:extLst>
              <a:ext uri="{FF2B5EF4-FFF2-40B4-BE49-F238E27FC236}">
                <a16:creationId xmlns:a16="http://schemas.microsoft.com/office/drawing/2014/main" id="{7C982F65-8608-FC39-E915-BFA285924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415" y="3623048"/>
            <a:ext cx="17907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2599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7A589E-3ABB-82CE-F60B-2FF779BC2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latin typeface="+mn-lt"/>
              </a:rPr>
              <a:t>Proč recyklovat??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9BA336-4E82-2734-9CFA-A7DDDCEE3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5632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Šetříme přírodní zdroje ( dřevo, nerosty a vodu)</a:t>
            </a:r>
          </a:p>
          <a:p>
            <a:endParaRPr lang="cs-CZ" dirty="0"/>
          </a:p>
          <a:p>
            <a:r>
              <a:rPr lang="cs-CZ" dirty="0"/>
              <a:t>Snižujeme množství odpadu na skládkách a ve spalovnách</a:t>
            </a:r>
          </a:p>
          <a:p>
            <a:endParaRPr lang="cs-CZ" dirty="0"/>
          </a:p>
          <a:p>
            <a:r>
              <a:rPr lang="cs-CZ" dirty="0"/>
              <a:t>Šetříme energii při výrobě nových produktů </a:t>
            </a:r>
          </a:p>
          <a:p>
            <a:endParaRPr lang="cs-CZ" dirty="0"/>
          </a:p>
          <a:p>
            <a:r>
              <a:rPr lang="cs-CZ" dirty="0"/>
              <a:t>Chráníme životní 	prostředí a snižujeme znečištění </a:t>
            </a:r>
          </a:p>
          <a:p>
            <a:endParaRPr lang="cs-CZ" dirty="0"/>
          </a:p>
          <a:p>
            <a:r>
              <a:rPr lang="cs-CZ" dirty="0"/>
              <a:t>Pomáháme bojovat proti změně klimatu</a:t>
            </a:r>
          </a:p>
        </p:txBody>
      </p:sp>
      <p:pic>
        <p:nvPicPr>
          <p:cNvPr id="3074" name="Picture 2" descr="Skládka ve Větrově je opět otevřena - Oficiální stránky obce Heřmanice">
            <a:extLst>
              <a:ext uri="{FF2B5EF4-FFF2-40B4-BE49-F238E27FC236}">
                <a16:creationId xmlns:a16="http://schemas.microsoft.com/office/drawing/2014/main" id="{AC36452E-B518-3960-7438-1ABAFF44D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4450" y="4183156"/>
            <a:ext cx="2552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960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3DB0C-32AD-7819-C80F-38BFB16E9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latin typeface="+mn-lt"/>
              </a:rPr>
              <a:t>Jak recyklovat??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4E3261-2214-E9D7-7F77-0117B1791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45238"/>
          </a:xfrm>
        </p:spPr>
        <p:txBody>
          <a:bodyPr/>
          <a:lstStyle/>
          <a:p>
            <a:r>
              <a:rPr lang="cs-CZ" dirty="0"/>
              <a:t>Třiď odpad - papír, plast, sklo a kov</a:t>
            </a:r>
          </a:p>
          <a:p>
            <a:endParaRPr lang="cs-CZ" dirty="0"/>
          </a:p>
          <a:p>
            <a:r>
              <a:rPr lang="cs-CZ" dirty="0"/>
              <a:t>Čisti obaly </a:t>
            </a:r>
          </a:p>
          <a:p>
            <a:endParaRPr lang="cs-CZ" dirty="0"/>
          </a:p>
          <a:p>
            <a:r>
              <a:rPr lang="cs-CZ" dirty="0"/>
              <a:t>Zmenši objem – sešlápni PET lahve</a:t>
            </a:r>
          </a:p>
          <a:p>
            <a:endParaRPr lang="cs-CZ" dirty="0"/>
          </a:p>
          <a:p>
            <a:r>
              <a:rPr lang="cs-CZ" dirty="0"/>
              <a:t>Neházej vše do směsného odpadu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2" name="Picture 4" descr="Plastová popelnice 120 l modrá | Nakoplast">
            <a:extLst>
              <a:ext uri="{FF2B5EF4-FFF2-40B4-BE49-F238E27FC236}">
                <a16:creationId xmlns:a16="http://schemas.microsoft.com/office/drawing/2014/main" id="{CF016099-938B-6388-90EE-F7CACCFDF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0" y="179099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lastová popelnice 120 l bílá | Nakoplast">
            <a:extLst>
              <a:ext uri="{FF2B5EF4-FFF2-40B4-BE49-F238E27FC236}">
                <a16:creationId xmlns:a16="http://schemas.microsoft.com/office/drawing/2014/main" id="{384C1DCC-84EC-6375-89AF-C8408CF3E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0" y="2505075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lastová popelnice 240l, červená">
            <a:extLst>
              <a:ext uri="{FF2B5EF4-FFF2-40B4-BE49-F238E27FC236}">
                <a16:creationId xmlns:a16="http://schemas.microsoft.com/office/drawing/2014/main" id="{EA7366C7-E071-2788-D437-D5254D295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276" y="4335751"/>
            <a:ext cx="1952625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Popelnice TBA MGB 240 l plastová zelená - HORNBACH">
            <a:extLst>
              <a:ext uri="{FF2B5EF4-FFF2-40B4-BE49-F238E27FC236}">
                <a16:creationId xmlns:a16="http://schemas.microsoft.com/office/drawing/2014/main" id="{05203B70-C53A-269E-D3EC-5746443E0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860" y="160584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Popelnice TBA MGB 240 l plastová hnědá - HORNBACH">
            <a:extLst>
              <a:ext uri="{FF2B5EF4-FFF2-40B4-BE49-F238E27FC236}">
                <a16:creationId xmlns:a16="http://schemas.microsoft.com/office/drawing/2014/main" id="{6F65C950-4174-3D25-D972-8E3B6D853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069" y="3899686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672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61C0A5-1A3B-A4C6-1548-C7845F19E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latin typeface="+mn-lt"/>
              </a:rPr>
              <a:t>Následky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12B9D7-FF52-9133-244D-3C6F3D7C6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4602"/>
          </a:xfrm>
        </p:spPr>
        <p:txBody>
          <a:bodyPr/>
          <a:lstStyle/>
          <a:p>
            <a:r>
              <a:rPr lang="cs-CZ" dirty="0"/>
              <a:t>Vznikne více odpadu na skládkách</a:t>
            </a:r>
          </a:p>
          <a:p>
            <a:endParaRPr lang="cs-CZ" dirty="0"/>
          </a:p>
          <a:p>
            <a:r>
              <a:rPr lang="cs-CZ" dirty="0"/>
              <a:t>Znečistíme přírodu a ovzduší</a:t>
            </a:r>
          </a:p>
          <a:p>
            <a:endParaRPr lang="cs-CZ" dirty="0"/>
          </a:p>
          <a:p>
            <a:r>
              <a:rPr lang="cs-CZ" dirty="0"/>
              <a:t>Vyčerpáme Přírodní zdroje </a:t>
            </a:r>
          </a:p>
          <a:p>
            <a:endParaRPr lang="cs-CZ" dirty="0"/>
          </a:p>
          <a:p>
            <a:r>
              <a:rPr lang="cs-CZ" dirty="0"/>
              <a:t>Zvýší náklady na likvidaci odpadu</a:t>
            </a:r>
          </a:p>
          <a:p>
            <a:endParaRPr lang="cs-CZ" dirty="0"/>
          </a:p>
          <a:p>
            <a:r>
              <a:rPr lang="cs-CZ" dirty="0"/>
              <a:t>Zhorší se změna klimatu</a:t>
            </a:r>
          </a:p>
        </p:txBody>
      </p:sp>
      <p:pic>
        <p:nvPicPr>
          <p:cNvPr id="5122" name="Picture 2" descr="3,100+ Sad Earth Stock Illustrations, Royalty-Free Vector Graphics &amp; Clip  Art - iStock">
            <a:extLst>
              <a:ext uri="{FF2B5EF4-FFF2-40B4-BE49-F238E27FC236}">
                <a16:creationId xmlns:a16="http://schemas.microsoft.com/office/drawing/2014/main" id="{B7FD4E21-8155-C280-4ADE-3B1533B4B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815" y="366628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509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AB8E72-3F89-E137-FC01-F7188916B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809" y="199595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3800" dirty="0"/>
              <a:t>Děkuji za pozornost</a:t>
            </a:r>
          </a:p>
        </p:txBody>
      </p:sp>
      <p:pic>
        <p:nvPicPr>
          <p:cNvPr id="4098" name="Picture 2" descr="Happy emoji emoticon hugging a red heart | Colourbox">
            <a:extLst>
              <a:ext uri="{FF2B5EF4-FFF2-40B4-BE49-F238E27FC236}">
                <a16:creationId xmlns:a16="http://schemas.microsoft.com/office/drawing/2014/main" id="{D6DBBF88-CAE4-DA93-85E8-32929D1B7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4926" y="1511114"/>
            <a:ext cx="20764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appy emoji emoticon showing double thumbs up like • nálepky na zeď smajlík  | myloview.cz">
            <a:extLst>
              <a:ext uri="{FF2B5EF4-FFF2-40B4-BE49-F238E27FC236}">
                <a16:creationId xmlns:a16="http://schemas.microsoft.com/office/drawing/2014/main" id="{B9C6F8D6-C413-527C-16A7-939051F6F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7226" y="4007223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D smiley ultra wallpapers | Peakpx">
            <a:extLst>
              <a:ext uri="{FF2B5EF4-FFF2-40B4-BE49-F238E27FC236}">
                <a16:creationId xmlns:a16="http://schemas.microsoft.com/office/drawing/2014/main" id="{5149B2E4-392A-ED34-DA0F-E17EA7E2E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1" y="115981"/>
            <a:ext cx="27146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appy Cat GIFs | Tenor">
            <a:extLst>
              <a:ext uri="{FF2B5EF4-FFF2-40B4-BE49-F238E27FC236}">
                <a16:creationId xmlns:a16="http://schemas.microsoft.com/office/drawing/2014/main" id="{0C2964B4-A323-5C5B-E5AD-372A9E203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844" y="360830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296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93</Words>
  <Application>Microsoft Office PowerPoint</Application>
  <PresentationFormat>Širokoúhlá obrazovka</PresentationFormat>
  <Paragraphs>31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Recyklace</vt:lpstr>
      <vt:lpstr>Proč recyklovat?? </vt:lpstr>
      <vt:lpstr>Jak recyklovat??</vt:lpstr>
      <vt:lpstr>Následky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5</cp:revision>
  <dcterms:created xsi:type="dcterms:W3CDTF">2025-10-06T07:26:35Z</dcterms:created>
  <dcterms:modified xsi:type="dcterms:W3CDTF">2025-10-06T10:36:59Z</dcterms:modified>
</cp:coreProperties>
</file>